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6" r:id="rId2"/>
    <p:sldId id="272" r:id="rId3"/>
    <p:sldId id="268" r:id="rId4"/>
    <p:sldId id="271" r:id="rId5"/>
    <p:sldId id="270" r:id="rId6"/>
    <p:sldId id="269" r:id="rId7"/>
    <p:sldId id="273" r:id="rId8"/>
    <p:sldId id="274" r:id="rId9"/>
    <p:sldId id="276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</p:sldIdLst>
  <p:sldSz cx="10080625" cy="5670550"/>
  <p:notesSz cx="7772400" cy="10058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250" y="-1050"/>
      </p:cViewPr>
      <p:guideLst>
        <p:guide orient="horz" pos="1786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Дата 2"/>
          <p:cNvSpPr txBox="1">
            <a:spLocks noGrp="1"/>
          </p:cNvSpPr>
          <p:nvPr>
            <p:ph type="dt" sz="quarter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/>
          <a:lstStyle/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sz="quarte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="b" anchorCtr="0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="b" anchorCtr="0" compatLnSpc="0"/>
          <a:lstStyle/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A1344EB3-74ED-486D-9208-8B29C11C0050}" type="slidenum">
              <a:t>‹#›</a:t>
            </a:fld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72737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 idx="2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3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Верхний колонтитул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hangingPunct="0">
              <a:buNone/>
              <a:tabLst/>
              <a:defRPr lang="en-US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Дата 4"/>
          <p:cNvSpPr txBox="1"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hangingPunct="0">
              <a:buNone/>
              <a:tabLst/>
              <a:defRPr lang="en-US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hangingPunct="0">
              <a:buNone/>
              <a:tabLst/>
              <a:defRPr lang="en-US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hangingPunct="0">
              <a:buNone/>
              <a:tabLst/>
              <a:defRPr lang="en-US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84306709-2D5B-4CA7-9A44-D7F62B439E7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625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hangingPunct="0">
      <a:tabLst/>
      <a:defRPr lang="en-US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650" y="1762125"/>
            <a:ext cx="8569325" cy="12144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888" y="3213100"/>
            <a:ext cx="7056437" cy="14493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25A3FF5-EE77-4E12-9BFB-F2293B082B6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805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ACF517A-E105-41FD-B0DC-327B07298B4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025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08850" y="225425"/>
            <a:ext cx="2266950" cy="43894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3238" y="225425"/>
            <a:ext cx="6653212" cy="43894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5991E56-ED71-49DE-87F8-553FD7EFFC6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487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F361A73-9AC1-42F5-ACD5-4EFCC96EACE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0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925" y="3643313"/>
            <a:ext cx="8567738" cy="11271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925" y="2403475"/>
            <a:ext cx="8567738" cy="12398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76905BE-5AB9-4621-9033-8C4535EDBBF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69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03238" y="1327150"/>
            <a:ext cx="4459287" cy="3287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14925" y="1327150"/>
            <a:ext cx="4460875" cy="3287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FFAF052-B5EE-46F4-9663-90D6C300AD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83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227013"/>
            <a:ext cx="9072563" cy="944562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825" y="1270000"/>
            <a:ext cx="4452938" cy="528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4825" y="1798638"/>
            <a:ext cx="4452938" cy="326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1275" y="1270000"/>
            <a:ext cx="4456113" cy="528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21275" y="1798638"/>
            <a:ext cx="4456113" cy="326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DCEA717-36FC-4929-BB14-78761FD299C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161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F76F98B-4619-4E79-BB76-DFA7B1F4FB6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366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CCE0385-F215-46FE-948C-B9A4967FFEF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15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225425"/>
            <a:ext cx="3316288" cy="9604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1763" y="225425"/>
            <a:ext cx="5635625" cy="48402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825" y="1185863"/>
            <a:ext cx="3316288" cy="3879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DE9F2FE-8655-4B19-87D1-7AD730B2436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00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6438" y="3968750"/>
            <a:ext cx="6048375" cy="469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6438" y="506413"/>
            <a:ext cx="6048375" cy="34020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6438" y="4438650"/>
            <a:ext cx="6048375" cy="665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55AE5C5-DDB4-4AD8-B20D-FDFC93D6116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10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503999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503999" y="1326600"/>
            <a:ext cx="9071640" cy="32882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en-US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en-US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en-US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2"/>
          </p:nvPr>
        </p:nvSpPr>
        <p:spPr>
          <a:xfrm>
            <a:off x="503999" y="516528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hangingPunct="0">
              <a:buNone/>
              <a:tabLst/>
              <a:defRPr lang="en-US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3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hangingPunct="0">
              <a:buNone/>
              <a:tabLst/>
              <a:defRPr lang="en-US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hangingPunct="0">
              <a:buNone/>
              <a:tabLst/>
              <a:defRPr lang="en-US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6D813E16-12FE-47D6-8302-B15BDDDD3A63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hangingPunct="0">
        <a:tabLst/>
        <a:defRPr lang="en-US" sz="44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hangingPunct="0">
        <a:spcBef>
          <a:spcPts val="1417"/>
        </a:spcBef>
        <a:spcAft>
          <a:spcPts val="0"/>
        </a:spcAft>
        <a:tabLst/>
        <a:defRPr lang="en-US" sz="32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904" y="1611139"/>
            <a:ext cx="4744302" cy="26642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336" y="2907283"/>
            <a:ext cx="4718695" cy="24482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03808" y="242987"/>
            <a:ext cx="9361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Результаты анкетирования в рамках исследования запросов </a:t>
            </a:r>
          </a:p>
          <a:p>
            <a:pPr algn="ctr"/>
            <a:r>
              <a:rPr lang="ru-RU" b="1" dirty="0" smtClean="0"/>
              <a:t>родителей и школьников на дополнительное образование.</a:t>
            </a:r>
          </a:p>
          <a:p>
            <a:endParaRPr lang="ru-RU" dirty="0"/>
          </a:p>
          <a:p>
            <a:r>
              <a:rPr lang="ru-RU" dirty="0" smtClean="0"/>
              <a:t>Ответы родителей: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8146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808" y="387003"/>
            <a:ext cx="9050977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2548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864" y="370600"/>
            <a:ext cx="8064896" cy="484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1870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3663" y="463550"/>
            <a:ext cx="7353300" cy="474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2382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888" y="531019"/>
            <a:ext cx="8139621" cy="4032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2218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40" y="603027"/>
            <a:ext cx="8439126" cy="3908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5685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864" y="675035"/>
            <a:ext cx="8498880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1171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896" y="603027"/>
            <a:ext cx="7900842" cy="384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8684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2255" y="98970"/>
            <a:ext cx="10152880" cy="5571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3744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880" y="603027"/>
            <a:ext cx="7842274" cy="3869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130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863" y="587375"/>
            <a:ext cx="72009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5140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813" y="501650"/>
            <a:ext cx="7239000" cy="466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2581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888" y="805830"/>
            <a:ext cx="7665159" cy="380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8015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872" y="747043"/>
            <a:ext cx="7902412" cy="3587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0368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896" y="667092"/>
            <a:ext cx="8002450" cy="3927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8513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904" y="747042"/>
            <a:ext cx="7726793" cy="3797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7922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76" y="741095"/>
            <a:ext cx="4698984" cy="31802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6176" y="2331219"/>
            <a:ext cx="5737262" cy="32463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31800" y="242987"/>
            <a:ext cx="9145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Ответы школьников: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14404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19</Words>
  <Application>Microsoft Office PowerPoint</Application>
  <PresentationFormat>Произвольный</PresentationFormat>
  <Paragraphs>5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Default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Админ</cp:lastModifiedBy>
  <cp:revision>17</cp:revision>
  <dcterms:created xsi:type="dcterms:W3CDTF">2017-10-20T23:41:18Z</dcterms:created>
  <dcterms:modified xsi:type="dcterms:W3CDTF">2020-10-30T10:48:05Z</dcterms:modified>
</cp:coreProperties>
</file>