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72" r:id="rId3"/>
    <p:sldId id="268" r:id="rId4"/>
    <p:sldId id="271" r:id="rId5"/>
    <p:sldId id="270" r:id="rId6"/>
    <p:sldId id="269" r:id="rId7"/>
    <p:sldId id="273" r:id="rId8"/>
    <p:sldId id="274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50" y="-105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1344EB3-74ED-486D-9208-8B29C11C0050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72737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4306709-2D5B-4CA7-9A44-D7F62B439E7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2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5A3FF5-EE77-4E12-9BFB-F2293B082B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CF517A-E105-41FD-B0DC-327B07298B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2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991E56-ED71-49DE-87F8-553FD7EFFC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361A73-9AC1-42F5-ACD5-4EFCC96EAC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6905BE-5AB9-4621-9033-8C4535EDBB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FAF052-B5EE-46F4-9663-90D6C300AD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8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CEA717-36FC-4929-BB14-78761FD299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6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76F98B-4619-4E79-BB76-DFA7B1F4FB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CE0385-F215-46FE-948C-B9A4967FFE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1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E9F2FE-8655-4B19-87D1-7AD730B243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5AE5C5-DDB4-4AD8-B20D-FDFC93D611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D813E16-12FE-47D6-8302-B15BDDDD3A6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1611139"/>
            <a:ext cx="4744302" cy="2664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336" y="2907283"/>
            <a:ext cx="4718695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3808" y="242987"/>
            <a:ext cx="936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Результаты анкетирования в рамках исследования запросов </a:t>
            </a:r>
          </a:p>
          <a:p>
            <a:pPr algn="ctr"/>
            <a:r>
              <a:rPr lang="ru-RU" b="1" dirty="0" smtClean="0"/>
              <a:t>родителей и школьников на дополнительное образование.</a:t>
            </a:r>
          </a:p>
          <a:p>
            <a:endParaRPr lang="ru-RU" dirty="0"/>
          </a:p>
          <a:p>
            <a:r>
              <a:rPr lang="ru-RU" dirty="0" smtClean="0"/>
              <a:t>Ответы родителей: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14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08" y="387003"/>
            <a:ext cx="905097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54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64" y="370600"/>
            <a:ext cx="8064896" cy="484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87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463550"/>
            <a:ext cx="7353300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38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88" y="531019"/>
            <a:ext cx="8139621" cy="403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21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603027"/>
            <a:ext cx="8439126" cy="390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6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64" y="675035"/>
            <a:ext cx="849888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7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603027"/>
            <a:ext cx="7900842" cy="384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68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255" y="98970"/>
            <a:ext cx="10152880" cy="557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74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603027"/>
            <a:ext cx="7842274" cy="386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587375"/>
            <a:ext cx="72009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1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501650"/>
            <a:ext cx="7239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5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88" y="805830"/>
            <a:ext cx="7665159" cy="38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01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72" y="747043"/>
            <a:ext cx="7902412" cy="358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36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667092"/>
            <a:ext cx="8002450" cy="392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51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747042"/>
            <a:ext cx="7726793" cy="379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92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741095"/>
            <a:ext cx="4698984" cy="31802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76" y="2331219"/>
            <a:ext cx="5737262" cy="32463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1800" y="242987"/>
            <a:ext cx="914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Ответы школьников: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404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</Words>
  <Application>Microsoft Office PowerPoint</Application>
  <PresentationFormat>Произвольный</PresentationFormat>
  <Paragraphs>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17</cp:revision>
  <dcterms:created xsi:type="dcterms:W3CDTF">2017-10-20T23:41:18Z</dcterms:created>
  <dcterms:modified xsi:type="dcterms:W3CDTF">2020-10-30T10:48:05Z</dcterms:modified>
</cp:coreProperties>
</file>