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6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4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02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0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5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91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43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4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55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02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75F6-48BD-473F-A327-74B74B61EF38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3336-6651-45BE-BB97-B7C8EE6FA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Итоги приёмки </a:t>
            </a:r>
            <a:br>
              <a:rPr lang="ru-RU" b="1" dirty="0" smtClean="0"/>
            </a:br>
            <a:r>
              <a:rPr lang="ru-RU" b="1" dirty="0" smtClean="0"/>
              <a:t>образовательных учреждений </a:t>
            </a:r>
            <a:br>
              <a:rPr lang="ru-RU" b="1" dirty="0" smtClean="0"/>
            </a:br>
            <a:r>
              <a:rPr lang="ru-RU" b="1" dirty="0" smtClean="0"/>
              <a:t>к новому учебному году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276872"/>
            <a:ext cx="2808312" cy="52322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31 учреждение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36096" y="2276872"/>
            <a:ext cx="2808312" cy="52322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52 здания</a:t>
            </a:r>
            <a:endParaRPr lang="ru-RU" sz="28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779912" y="2538482"/>
            <a:ext cx="151216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35696" y="3284984"/>
            <a:ext cx="5184576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48 437 160,00 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4365104"/>
            <a:ext cx="406845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Пожарная безопасность и выполнение санитарного законодательства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4365104"/>
            <a:ext cx="316835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Антитеррористическая безопасность</a:t>
            </a:r>
          </a:p>
          <a:p>
            <a:pPr algn="ctr"/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4547" y="5949280"/>
            <a:ext cx="3960440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/>
            </a:lvl1pPr>
          </a:lstStyle>
          <a:p>
            <a:r>
              <a:rPr lang="ru-RU" dirty="0"/>
              <a:t>33 096 420,00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32040" y="5949280"/>
            <a:ext cx="3960440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/>
            </a:lvl1pPr>
          </a:lstStyle>
          <a:p>
            <a:r>
              <a:rPr lang="ru-RU" dirty="0"/>
              <a:t>15 340 </a:t>
            </a:r>
            <a:r>
              <a:rPr lang="ru-RU" dirty="0" smtClean="0"/>
              <a:t>740,00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10" idx="2"/>
          </p:cNvCxnSpPr>
          <p:nvPr/>
        </p:nvCxnSpPr>
        <p:spPr>
          <a:xfrm flipH="1">
            <a:off x="2339752" y="3992870"/>
            <a:ext cx="2088232" cy="37223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2"/>
            <a:endCxn id="12" idx="0"/>
          </p:cNvCxnSpPr>
          <p:nvPr/>
        </p:nvCxnSpPr>
        <p:spPr>
          <a:xfrm>
            <a:off x="4427984" y="3992870"/>
            <a:ext cx="2376264" cy="37223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1" idx="2"/>
            <a:endCxn id="13" idx="0"/>
          </p:cNvCxnSpPr>
          <p:nvPr/>
        </p:nvCxnSpPr>
        <p:spPr>
          <a:xfrm flipH="1">
            <a:off x="2474767" y="5380767"/>
            <a:ext cx="27003" cy="56851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4" idx="0"/>
          </p:cNvCxnSpPr>
          <p:nvPr/>
        </p:nvCxnSpPr>
        <p:spPr>
          <a:xfrm>
            <a:off x="6669233" y="5380767"/>
            <a:ext cx="243027" cy="56851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05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661365"/>
              </p:ext>
            </p:extLst>
          </p:nvPr>
        </p:nvGraphicFramePr>
        <p:xfrm>
          <a:off x="179512" y="260648"/>
          <a:ext cx="8784976" cy="6336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1081"/>
                <a:gridCol w="1605423"/>
                <a:gridCol w="1296144"/>
                <a:gridCol w="1440160"/>
                <a:gridCol w="1512168"/>
              </a:tblGrid>
              <a:tr h="768525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Антитерористическая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безопасность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>
                          <a:effectLst/>
                        </a:rPr>
                        <a:t>Пожарная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>
                          <a:effectLst/>
                        </a:rPr>
                        <a:t>безопасность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>
                          <a:effectLst/>
                        </a:rPr>
                        <a:t>Роспотребнадзор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Итого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МБОУ ПГО «СОШ № 1»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482 579,00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113 790,00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596 369,00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МАОУ ПГО «СОШ № 4»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794 969,00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859 258,00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1 654 227,00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МАОУ ПГО «СОШ № 8»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845 000,00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6 235 000,00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7 080 000,00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МАОУ ПГО «СОШ № 13»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3 501 667,00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3 501 667,00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№ 14»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1 392 152,00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1 090 000,00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2 482 152,00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№ 16»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263 383,30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491 166,40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754 549,70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№ 17»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1 026 630,00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830 585,00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1 857 215,00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№ 18»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922 683,00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513 567,00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1 436 250,00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№ 20»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2 548 754,37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273 537,48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2 822 291,85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МАОУ ПГО «СОШ № 21»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600 200,00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120 000,00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1 107195,00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1 827 395,00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п. Зюзельский»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41 677,55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1 020 417,44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1 062 194,99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с. Косой Брод»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77 110,00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457 000,00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300 000,00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834 110,00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с. Курганово»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76 070,00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517 817,00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593 887,00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с. Мраморское»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191 770,00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320 213,00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511 983,00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с Полдневая»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145 038,00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313 297,00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390 389,72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848724,72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1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1400">
                          <a:effectLst/>
                        </a:rPr>
                        <a:t>МБОУ ПГО «СОШ п. Ст. Полевской»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245 820,00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44 000,00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>
                          <a:effectLst/>
                        </a:rPr>
                        <a:t>856 787,16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</a:rPr>
                        <a:t>1 146 607,16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512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205</Words>
  <Application>Microsoft Office PowerPoint</Application>
  <PresentationFormat>Экран 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Итоги приёмки  образовательных учреждений  к новому учебному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приёмки  образовательных учреждений  к новому учебному году</dc:title>
  <dc:creator>Админ</dc:creator>
  <cp:lastModifiedBy>Админ</cp:lastModifiedBy>
  <cp:revision>2</cp:revision>
  <dcterms:created xsi:type="dcterms:W3CDTF">2020-08-19T12:41:08Z</dcterms:created>
  <dcterms:modified xsi:type="dcterms:W3CDTF">2020-08-19T12:54:53Z</dcterms:modified>
</cp:coreProperties>
</file>