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D757-F858-438C-B1E1-8C7A63BCC70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C9AE4-60D1-4FF6-A074-69F2FEEFA4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Об особенностях учебного процесса </a:t>
            </a:r>
            <a:br>
              <a:rPr lang="ru-RU" sz="2800" b="1" dirty="0" smtClean="0"/>
            </a:br>
            <a:r>
              <a:rPr lang="ru-RU" sz="2800" b="1" dirty="0" smtClean="0"/>
              <a:t>согласно требованиям </a:t>
            </a:r>
            <a:r>
              <a:rPr lang="ru-RU" sz="2800" b="1" dirty="0" err="1" smtClean="0"/>
              <a:t>СанПи</a:t>
            </a:r>
            <a:r>
              <a:rPr lang="ru-RU" sz="3200" b="1" dirty="0" err="1" smtClean="0"/>
              <a:t>Н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522" y="1052736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1- закрепление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каждым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классом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отдельного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кабинета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исключением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кабинетов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требующих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специального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физика, химия, информатика, технология, иностранный язык (лингафонный кабинет)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 рекомендуется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учебные помещения для обучающихся 1-х классов размещать не выше 2-го этажа,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обучающихся 2 - 4 классов - не выше 3 этажа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2 - проведение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занятий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актовом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спортивном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залах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библиотеке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класса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 СанПиН: уборка после каждого посещения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 учетом погодных условий максимально организовать пребывание детей и проведение занятий на открытом воздухе.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спортивную площадку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занятий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физкультурой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сократив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занятий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спортзале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/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Учебные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должны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начинаться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ранее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08.00.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Продолжительность урока в 1 –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классе в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полугодии – не более 35 мин.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4 - Расписание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уроков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составляется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отдельно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обязательных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факультативных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занятий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Между началом факультативных занятий и последним уроком рекомендуется устраивать перерыв продолжительностью не менее 45 минут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7148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500042"/>
            <a:ext cx="8929718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 – Расписание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уроков должно минимизировать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контакты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обучающихся , в том числе при входе – выходе в ОО, во время перемен, посещении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столовой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Продолжительность перемен между уроками составляет не менее 10 минут, большой перемены (после 2 или 3 уроков) - 20 - 30 минут. Вместо одной большой перемены допускается после 2 и 3 уроков устанавливать две перемены по 20 минут каждая.</a:t>
            </a: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Перерыв между сменами в случае неблагополучной эпидемиологической ситуации для проведения дезинфекционной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обработки увеличивают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60 минут.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6 - запрет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проведение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массовых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мероприятий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различными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классами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школами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7 - обучение детей с ОВЗ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Организовать проведение курсов внеурочной деятельности в каникулы, нерабочие праздничные и выходные дни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Зачет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проведении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текущего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контроля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успеваемости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промежуточной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аттестации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учебных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курсов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дисциплин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модулей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практики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дополнительных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организациях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осуществляющих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образовательную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деятельность (п.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статьи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34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Федерального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закона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273-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ФЗ)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Рассмотреть возможность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сетевой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отдельных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предметных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областей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курсов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внеурочной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дистанционных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прежде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проведения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факультативных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элективных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учебных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курсов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))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наличии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РФ от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23.08.2017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816 «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утверждении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Порядка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применения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организациями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осуществляющими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образовательную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электронного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дистанционных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 smtClean="0"/>
          </a:p>
          <a:p>
            <a:endParaRPr lang="ru-RU" b="1" dirty="0"/>
          </a:p>
          <a:p>
            <a:endParaRPr lang="en-US" b="1" dirty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Получение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общеобразовательных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организациях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очной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заочной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заочной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вне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общеобразовательных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семейного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самообразования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Нормативная база по каждой форме образования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разъяснительных мероприятий для всех участников образовательного процесса (персонал, педагоги, обучающиеся, родители):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 мерах сохранения здоровья, профилактики коронавирусной инфекции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Об организации обучения, в том числе индивидуальной и групповой работе, в том числе с применением электронного и дистанционного обучения 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Утвержденный перечень учебников, используемых в ОО 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344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Об особенностях учебного процесса  согласно требованиям СанПиН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особенностях учебного процесса согласно требованиям СанПиН</dc:title>
  <dc:creator>Админ</dc:creator>
  <cp:lastModifiedBy>Админ</cp:lastModifiedBy>
  <cp:revision>14</cp:revision>
  <dcterms:created xsi:type="dcterms:W3CDTF">2020-08-19T16:22:56Z</dcterms:created>
  <dcterms:modified xsi:type="dcterms:W3CDTF">2020-08-20T04:33:11Z</dcterms:modified>
</cp:coreProperties>
</file>