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F327-5E40-4C8B-BD1A-96A31B8A0FB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185" y="0"/>
            <a:ext cx="7596336" cy="15585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письмо </a:t>
            </a:r>
            <a:r>
              <a:rPr lang="ru-RU" sz="2400" b="1" dirty="0" err="1" smtClean="0"/>
              <a:t>МОиМП</a:t>
            </a:r>
            <a:r>
              <a:rPr lang="ru-RU" sz="2400" b="1" dirty="0" smtClean="0"/>
              <a:t> СО от </a:t>
            </a:r>
            <a:r>
              <a:rPr lang="ru-RU" sz="2400" b="1" dirty="0"/>
              <a:t>23.10.2020 г. № 02-01-81/12131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Об организации проведения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традиционных </a:t>
            </a:r>
            <a:r>
              <a:rPr lang="ru-RU" sz="2400" b="1" dirty="0"/>
              <a:t>осенних каникул»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3840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годовым календарным графикам осенние каникулы пройдут:</a:t>
            </a:r>
          </a:p>
          <a:p>
            <a:r>
              <a:rPr lang="ru-RU" b="1" dirty="0" smtClean="0"/>
              <a:t>26 </a:t>
            </a:r>
            <a:r>
              <a:rPr lang="ru-RU" b="1" dirty="0"/>
              <a:t>октября </a:t>
            </a:r>
            <a:r>
              <a:rPr lang="ru-RU" b="1" dirty="0" smtClean="0"/>
              <a:t>- </a:t>
            </a:r>
            <a:r>
              <a:rPr lang="ru-RU" b="1" dirty="0"/>
              <a:t>4 ноября 2020 года (10 дней) </a:t>
            </a:r>
            <a:r>
              <a:rPr lang="ru-RU" dirty="0"/>
              <a:t>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в ОУ №18, </a:t>
            </a:r>
            <a:r>
              <a:rPr lang="ru-RU" dirty="0" err="1" smtClean="0"/>
              <a:t>с.Мраморское</a:t>
            </a:r>
            <a:endParaRPr lang="ru-RU" dirty="0" smtClean="0"/>
          </a:p>
          <a:p>
            <a:endParaRPr lang="ru-RU" sz="900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28 </a:t>
            </a:r>
            <a:r>
              <a:rPr lang="ru-RU" b="1" dirty="0"/>
              <a:t>октября </a:t>
            </a:r>
            <a:r>
              <a:rPr lang="ru-RU" b="1" dirty="0" smtClean="0"/>
              <a:t>- </a:t>
            </a:r>
            <a:r>
              <a:rPr lang="ru-RU" b="1" dirty="0"/>
              <a:t>4 ноября 2020 года </a:t>
            </a:r>
            <a:r>
              <a:rPr lang="ru-RU" b="1" dirty="0" smtClean="0"/>
              <a:t>(7 </a:t>
            </a:r>
            <a:r>
              <a:rPr lang="ru-RU" b="1" dirty="0"/>
              <a:t>дней) </a:t>
            </a:r>
            <a:r>
              <a:rPr lang="ru-RU" dirty="0"/>
              <a:t>– </a:t>
            </a:r>
            <a:br>
              <a:rPr lang="ru-RU" dirty="0"/>
            </a:br>
            <a:r>
              <a:rPr lang="ru-RU" dirty="0"/>
              <a:t>                   </a:t>
            </a:r>
            <a:r>
              <a:rPr lang="ru-RU" dirty="0" smtClean="0"/>
              <a:t>                                               в ОУ </a:t>
            </a:r>
            <a:r>
              <a:rPr lang="ru-RU" dirty="0" err="1" smtClean="0"/>
              <a:t>с.К.брод</a:t>
            </a:r>
            <a:endParaRPr lang="ru-RU" dirty="0"/>
          </a:p>
          <a:p>
            <a:endParaRPr lang="ru-RU" sz="900" dirty="0"/>
          </a:p>
          <a:p>
            <a:r>
              <a:rPr lang="ru-RU" b="1" dirty="0" smtClean="0"/>
              <a:t>2 - 8 </a:t>
            </a:r>
            <a:r>
              <a:rPr lang="ru-RU" b="1" dirty="0"/>
              <a:t>ноября 2020 года (7 дней)  </a:t>
            </a:r>
            <a:r>
              <a:rPr lang="ru-RU" dirty="0"/>
              <a:t>- в 15 школах.</a:t>
            </a:r>
          </a:p>
        </p:txBody>
      </p:sp>
      <p:pic>
        <p:nvPicPr>
          <p:cNvPr id="4" name="Рисунок 3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0" y="0"/>
            <a:ext cx="1475656" cy="980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746" y="537321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Увеличить число каникулярных дней до 10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019547"/>
            <a:ext cx="84969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Задача – разобщить общение, свести контакты до минимума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820"/>
            <a:ext cx="8229600" cy="6078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Дополнительные дни: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9"/>
            <a:ext cx="6347048" cy="35283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День здоровья</a:t>
            </a:r>
          </a:p>
          <a:p>
            <a:r>
              <a:rPr lang="ru-RU" dirty="0" smtClean="0"/>
              <a:t>День самоподготовки</a:t>
            </a:r>
          </a:p>
          <a:p>
            <a:r>
              <a:rPr lang="ru-RU" dirty="0" smtClean="0"/>
              <a:t>День работы над проектом</a:t>
            </a:r>
          </a:p>
          <a:p>
            <a:r>
              <a:rPr lang="ru-RU" dirty="0" smtClean="0"/>
              <a:t>День домашнего чтения</a:t>
            </a:r>
          </a:p>
          <a:p>
            <a:r>
              <a:rPr lang="ru-RU" dirty="0" smtClean="0"/>
              <a:t>День безопасности</a:t>
            </a:r>
          </a:p>
          <a:p>
            <a:r>
              <a:rPr lang="ru-RU" dirty="0" smtClean="0"/>
              <a:t>Домашняя контрольная работа</a:t>
            </a:r>
          </a:p>
          <a:p>
            <a:pPr marL="0" indent="0" algn="r">
              <a:buNone/>
            </a:pPr>
            <a:r>
              <a:rPr lang="ru-RU" i="1" dirty="0" smtClean="0"/>
              <a:t>и другие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93736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29,30,31 октября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645249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5,6,7 ноября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 rot="1433726">
            <a:off x="5328154" y="1328863"/>
            <a:ext cx="367240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ФОРМЫ  ОТЛИЧНЫЕ </a:t>
            </a:r>
            <a:br>
              <a:rPr lang="ru-RU" sz="2400" b="1" dirty="0" smtClean="0"/>
            </a:br>
            <a:r>
              <a:rPr lang="ru-RU" sz="2400" b="1" dirty="0" smtClean="0"/>
              <a:t>ОТ     УРОЧНОЙ!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517232"/>
            <a:ext cx="890397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28 октября – последний учебный день </a:t>
            </a:r>
          </a:p>
          <a:p>
            <a:pPr algn="ctr"/>
            <a:r>
              <a:rPr lang="ru-RU" sz="2200" b="1" dirty="0" smtClean="0"/>
              <a:t>(классный час, урок здоровья, инструктажи по правилам поведения)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90359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дни школьных каникул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11256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ru-RU" b="1" dirty="0" smtClean="0"/>
              <a:t>Запрещены очные </a:t>
            </a:r>
            <a:r>
              <a:rPr lang="ru-RU" b="1" dirty="0"/>
              <a:t>массовые мероприятия с участием школьников и педагогов </a:t>
            </a:r>
            <a:endParaRPr lang="ru-RU" b="1" dirty="0" smtClean="0"/>
          </a:p>
          <a:p>
            <a:pPr>
              <a:spcBef>
                <a:spcPts val="1800"/>
              </a:spcBef>
            </a:pPr>
            <a:r>
              <a:rPr lang="ru-RU" b="1" dirty="0" smtClean="0"/>
              <a:t>Перевод деятельности </a:t>
            </a:r>
            <a:r>
              <a:rPr lang="ru-RU" b="1" dirty="0"/>
              <a:t>педагогических работников </a:t>
            </a:r>
            <a:r>
              <a:rPr lang="ru-RU" b="1" dirty="0" smtClean="0"/>
              <a:t>в удаленный формат </a:t>
            </a:r>
            <a:r>
              <a:rPr lang="ru-RU" b="1" dirty="0"/>
              <a:t>с использованием дистанционных </a:t>
            </a:r>
            <a:r>
              <a:rPr lang="ru-RU" b="1" dirty="0" smtClean="0"/>
              <a:t>технологий </a:t>
            </a:r>
            <a:r>
              <a:rPr lang="ru-RU" b="1" i="1" dirty="0" smtClean="0"/>
              <a:t>(анализ результатов ВПР, ДКР, корректировка программ, составление планов индивидуальной работы с «группой риска»)</a:t>
            </a:r>
          </a:p>
          <a:p>
            <a:pPr>
              <a:spcBef>
                <a:spcPts val="1800"/>
              </a:spcBef>
            </a:pPr>
            <a:r>
              <a:rPr lang="ru-RU" b="1" dirty="0" smtClean="0"/>
              <a:t>Работа  </a:t>
            </a:r>
            <a:r>
              <a:rPr lang="ru-RU" b="1" dirty="0"/>
              <a:t>учреждений дополнительного образования в период с 28.10.2020 г. по 8.11.2020 г.   только с использованием дистанционных технологий и электронного обучения</a:t>
            </a:r>
          </a:p>
          <a:p>
            <a:pPr>
              <a:spcBef>
                <a:spcPts val="1800"/>
              </a:spcBef>
            </a:pPr>
            <a:r>
              <a:rPr lang="ru-RU" b="1" dirty="0" smtClean="0"/>
              <a:t>Проведение  </a:t>
            </a:r>
            <a:r>
              <a:rPr lang="ru-RU" b="1" dirty="0"/>
              <a:t>санитарной обработки зданий общеобразовательных организаций </a:t>
            </a:r>
          </a:p>
        </p:txBody>
      </p:sp>
    </p:spTree>
    <p:extLst>
      <p:ext uri="{BB962C8B-B14F-4D97-AF65-F5344CB8AC3E}">
        <p14:creationId xmlns:p14="http://schemas.microsoft.com/office/powerpoint/2010/main" val="259076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073008" cy="59046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Приказ об особом режиме школы 29-31 октября</a:t>
            </a:r>
          </a:p>
          <a:p>
            <a:r>
              <a:rPr lang="ru-RU" sz="2800" b="1" dirty="0" smtClean="0"/>
              <a:t>Информирование родителей </a:t>
            </a:r>
            <a:r>
              <a:rPr lang="ru-RU" sz="2800" dirty="0" smtClean="0"/>
              <a:t>( </a:t>
            </a:r>
            <a:r>
              <a:rPr lang="ru-RU" sz="2800" i="1" dirty="0" smtClean="0"/>
              <a:t>с какой целью, на какой период, ответственность родителей за жизнь и здоровье детей)</a:t>
            </a:r>
          </a:p>
          <a:p>
            <a:r>
              <a:rPr lang="ru-RU" sz="2800" b="1" dirty="0" smtClean="0"/>
              <a:t>Информирование учителей </a:t>
            </a:r>
            <a:r>
              <a:rPr lang="ru-RU" sz="2800" dirty="0" smtClean="0"/>
              <a:t>(формат занятий с детьми</a:t>
            </a:r>
            <a:br>
              <a:rPr lang="ru-RU" sz="2800" dirty="0" smtClean="0"/>
            </a:br>
            <a:r>
              <a:rPr lang="ru-RU" sz="2800" dirty="0" smtClean="0"/>
              <a:t>в дополнительные и каникулярные дни, содержание работы учителя на «</a:t>
            </a:r>
            <a:r>
              <a:rPr lang="ru-RU" sz="2800" dirty="0" err="1" smtClean="0"/>
              <a:t>удалёнке</a:t>
            </a:r>
            <a:r>
              <a:rPr lang="ru-RU" sz="2800" dirty="0" smtClean="0"/>
              <a:t>», содержание работы классного руководителя)</a:t>
            </a:r>
          </a:p>
          <a:p>
            <a:r>
              <a:rPr lang="ru-RU" sz="2800" b="1" dirty="0" smtClean="0"/>
              <a:t>Инструктирование детей </a:t>
            </a:r>
            <a:r>
              <a:rPr lang="ru-RU" sz="2800" dirty="0" smtClean="0"/>
              <a:t>о правилах безопасного поведения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0700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193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письмо МОиМП СО от 23.10.2020 г. № 02-01-81/12131  «Об организации проведения  традиционных осенних каникул»</vt:lpstr>
      <vt:lpstr>Дополнительные дни:</vt:lpstr>
      <vt:lpstr>В дни школьных каникул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 как ресурс развития образования</dc:title>
  <dc:creator>Админ</dc:creator>
  <cp:lastModifiedBy>Админ</cp:lastModifiedBy>
  <cp:revision>7</cp:revision>
  <dcterms:created xsi:type="dcterms:W3CDTF">2019-09-17T14:05:55Z</dcterms:created>
  <dcterms:modified xsi:type="dcterms:W3CDTF">2020-10-30T10:55:34Z</dcterms:modified>
</cp:coreProperties>
</file>