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82" y="-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B4DD-788C-432D-B292-39761EEFF1B0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6996-4394-4131-80B9-8A0EC4EDA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B4DD-788C-432D-B292-39761EEFF1B0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6996-4394-4131-80B9-8A0EC4EDA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B4DD-788C-432D-B292-39761EEFF1B0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6996-4394-4131-80B9-8A0EC4EDA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B4DD-788C-432D-B292-39761EEFF1B0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6996-4394-4131-80B9-8A0EC4EDA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B4DD-788C-432D-B292-39761EEFF1B0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6996-4394-4131-80B9-8A0EC4EDA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B4DD-788C-432D-B292-39761EEFF1B0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6996-4394-4131-80B9-8A0EC4EDA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B4DD-788C-432D-B292-39761EEFF1B0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6996-4394-4131-80B9-8A0EC4EDA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B4DD-788C-432D-B292-39761EEFF1B0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6996-4394-4131-80B9-8A0EC4EDA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B4DD-788C-432D-B292-39761EEFF1B0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6996-4394-4131-80B9-8A0EC4EDA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B4DD-788C-432D-B292-39761EEFF1B0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6996-4394-4131-80B9-8A0EC4EDA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B4DD-788C-432D-B292-39761EEFF1B0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6996-4394-4131-80B9-8A0EC4EDAF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6B4DD-788C-432D-B292-39761EEFF1B0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26996-4394-4131-80B9-8A0EC4EDAFC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42852"/>
            <a:ext cx="7772400" cy="642942"/>
          </a:xfr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Родительский чат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000108"/>
            <a:ext cx="91440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создан и </a:t>
            </a:r>
            <a:r>
              <a:rPr lang="ru-RU" sz="2400" b="1" dirty="0" err="1" smtClean="0"/>
              <a:t>администрируется</a:t>
            </a:r>
            <a:r>
              <a:rPr lang="ru-RU" sz="2400" b="1" dirty="0" smtClean="0"/>
              <a:t> педагогом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571612"/>
            <a:ext cx="9144000" cy="48320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Регламентируется:</a:t>
            </a:r>
          </a:p>
          <a:p>
            <a:pPr>
              <a:buFontTx/>
              <a:buChar char="-"/>
            </a:pPr>
            <a:r>
              <a:rPr lang="ru-RU" sz="2800" b="1" dirty="0" smtClean="0"/>
              <a:t> локальным актом образовательной организации (регламент ведения чата, положение о родительском чате)</a:t>
            </a:r>
          </a:p>
          <a:p>
            <a:pPr>
              <a:buFontTx/>
              <a:buChar char="-"/>
            </a:pPr>
            <a:r>
              <a:rPr lang="ru-RU" sz="2800" b="1" dirty="0" smtClean="0"/>
              <a:t> кодексом этики и служебного поведения педагогов</a:t>
            </a:r>
          </a:p>
          <a:p>
            <a:pPr>
              <a:buFontTx/>
              <a:buChar char="-"/>
            </a:pPr>
            <a:r>
              <a:rPr lang="ru-RU" sz="2800" b="1" dirty="0" smtClean="0"/>
              <a:t> Федеральным законом </a:t>
            </a:r>
            <a:r>
              <a:rPr lang="ru-RU" sz="2800" b="1" dirty="0"/>
              <a:t>от 27 июля 2006 г. N 152-ФЗ </a:t>
            </a:r>
            <a:r>
              <a:rPr lang="ru-RU" sz="2800" b="1" dirty="0" smtClean="0"/>
              <a:t>«О </a:t>
            </a:r>
            <a:r>
              <a:rPr lang="ru-RU" sz="2800" b="1" dirty="0"/>
              <a:t>персональных </a:t>
            </a:r>
            <a:r>
              <a:rPr lang="ru-RU" sz="2800" b="1" dirty="0" smtClean="0"/>
              <a:t>данных»</a:t>
            </a:r>
          </a:p>
          <a:p>
            <a:pPr>
              <a:buFontTx/>
              <a:buChar char="-"/>
            </a:pPr>
            <a:r>
              <a:rPr lang="ru-RU" sz="2800" b="1" dirty="0"/>
              <a:t>Федеральный закон «Об образовании в Российской Федерации» от 29.12.2012 N </a:t>
            </a:r>
            <a:r>
              <a:rPr lang="ru-RU" sz="2800" b="1" dirty="0" smtClean="0"/>
              <a:t>273-ФЗ (ст.29, 44)</a:t>
            </a:r>
          </a:p>
          <a:p>
            <a:pPr>
              <a:buFontTx/>
              <a:buChar char="-"/>
            </a:pPr>
            <a:r>
              <a:rPr lang="ru-RU" sz="2800" b="1" dirty="0"/>
              <a:t> </a:t>
            </a:r>
            <a:r>
              <a:rPr lang="ru-RU" sz="2800" b="1" dirty="0" smtClean="0"/>
              <a:t>договором </a:t>
            </a:r>
            <a:r>
              <a:rPr lang="ru-RU" sz="2800" b="1" dirty="0"/>
              <a:t>между образовательной организацией и обучающимися и (или) их </a:t>
            </a:r>
            <a:r>
              <a:rPr lang="ru-RU" sz="2800" b="1" dirty="0" smtClean="0"/>
              <a:t>родителями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15108" y="6000768"/>
            <a:ext cx="242889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Обязательный характер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71472" y="142852"/>
            <a:ext cx="7772400" cy="64294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Родительский чат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43042" y="1000108"/>
            <a:ext cx="6000792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создан и </a:t>
            </a:r>
            <a:r>
              <a:rPr lang="ru-RU" sz="2400" b="1" dirty="0" err="1"/>
              <a:t>администрируется</a:t>
            </a:r>
            <a:r>
              <a:rPr lang="ru-RU" sz="2400" b="1" dirty="0"/>
              <a:t> родителем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910" y="1643050"/>
            <a:ext cx="8286808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Регламентируется:</a:t>
            </a:r>
          </a:p>
          <a:p>
            <a:pPr>
              <a:buFontTx/>
              <a:buChar char="-"/>
            </a:pPr>
            <a:r>
              <a:rPr lang="ru-RU" sz="2800" b="1" dirty="0"/>
              <a:t> </a:t>
            </a:r>
            <a:r>
              <a:rPr lang="ru-RU" sz="2800" b="1" dirty="0" smtClean="0"/>
              <a:t>правилами поведения в родительском чате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72264" y="2786058"/>
            <a:ext cx="235748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Рекомендательный характер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42844" y="2857496"/>
            <a:ext cx="64293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Необходимо:</a:t>
            </a:r>
          </a:p>
          <a:p>
            <a:r>
              <a:rPr lang="ru-RU" sz="2000" b="1" dirty="0" smtClean="0"/>
              <a:t>- Разработать правила поведения в родительском чате</a:t>
            </a:r>
          </a:p>
          <a:p>
            <a:pPr>
              <a:buFontTx/>
              <a:buChar char="-"/>
            </a:pPr>
            <a:r>
              <a:rPr lang="ru-RU" sz="2000" b="1" dirty="0" smtClean="0"/>
              <a:t> Согласовать правила с родительским комитетом ОО</a:t>
            </a:r>
          </a:p>
          <a:p>
            <a:pPr>
              <a:buFontTx/>
              <a:buChar char="-"/>
            </a:pPr>
            <a:r>
              <a:rPr lang="ru-RU" sz="2000" b="1" dirty="0"/>
              <a:t> </a:t>
            </a:r>
            <a:r>
              <a:rPr lang="ru-RU" sz="2000" b="1" dirty="0" smtClean="0"/>
              <a:t>Разместить на сайте организации</a:t>
            </a:r>
          </a:p>
          <a:p>
            <a:pPr>
              <a:buFontTx/>
              <a:buChar char="-"/>
            </a:pPr>
            <a:r>
              <a:rPr lang="ru-RU" sz="2000" b="1" dirty="0" smtClean="0"/>
              <a:t> Провести обсуждение назначения родительского чата и правил с родителями  через родительские собрания (протокол родительского собрания)</a:t>
            </a:r>
          </a:p>
          <a:p>
            <a:pPr>
              <a:buFontTx/>
              <a:buChar char="-"/>
            </a:pPr>
            <a:r>
              <a:rPr lang="ru-RU" sz="2000" b="1" dirty="0"/>
              <a:t> </a:t>
            </a:r>
            <a:r>
              <a:rPr lang="ru-RU" sz="2000" b="1" dirty="0" smtClean="0"/>
              <a:t>Ознакомить родителей с правилами под роспись (лист ознакомления)</a:t>
            </a:r>
          </a:p>
          <a:p>
            <a:pPr>
              <a:buFontTx/>
              <a:buChar char="-"/>
            </a:pPr>
            <a:r>
              <a:rPr lang="ru-RU" sz="2000" b="1" dirty="0"/>
              <a:t> Включить в договор между образовательной организацией и обучающимися и (или) их родителями </a:t>
            </a:r>
            <a:r>
              <a:rPr lang="ru-RU" sz="2000" b="1" dirty="0" smtClean="0"/>
              <a:t>пункт о соблюдении данных правил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165</Words>
  <Application>Microsoft Office PowerPoint</Application>
  <PresentationFormat>Экран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Родительский чат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ьрп</dc:creator>
  <cp:lastModifiedBy>Админ</cp:lastModifiedBy>
  <cp:revision>8</cp:revision>
  <dcterms:created xsi:type="dcterms:W3CDTF">2020-11-30T18:00:16Z</dcterms:created>
  <dcterms:modified xsi:type="dcterms:W3CDTF">2020-12-01T08:11:32Z</dcterms:modified>
</cp:coreProperties>
</file>