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fntdata" ContentType="application/x-fontdata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89" r:id="rId4"/>
    <p:sldId id="258" r:id="rId5"/>
    <p:sldId id="279" r:id="rId6"/>
    <p:sldId id="259" r:id="rId7"/>
    <p:sldId id="287" r:id="rId8"/>
    <p:sldId id="269" r:id="rId9"/>
    <p:sldId id="265" r:id="rId10"/>
    <p:sldId id="266" r:id="rId11"/>
    <p:sldId id="273" r:id="rId12"/>
    <p:sldId id="285" r:id="rId13"/>
    <p:sldId id="275" r:id="rId14"/>
    <p:sldId id="281" r:id="rId15"/>
    <p:sldId id="282" r:id="rId16"/>
    <p:sldId id="288" r:id="rId17"/>
    <p:sldId id="280" r:id="rId18"/>
    <p:sldId id="284" r:id="rId19"/>
  </p:sldIdLst>
  <p:sldSz cx="12192000" cy="6858000"/>
  <p:notesSz cx="9945688" cy="6813550"/>
  <p:embeddedFontLst>
    <p:embeddedFont>
      <p:font typeface="Cambria" pitchFamily="18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Trebuchet MS" pitchFamily="34" charset="0"/>
      <p:regular r:id="rId29"/>
      <p:bold r:id="rId30"/>
      <p:italic r:id="rId31"/>
      <p:boldItalic r:id="rId32"/>
    </p:embeddedFont>
  </p:embeddedFontLst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fill>
          <a:solidFill>
            <a:schemeClr val="accent1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fill>
          <a:solidFill>
            <a:schemeClr val="accent3">
              <a:shade val="60000"/>
            </a:schemeClr>
          </a:solidFill>
        </a:fill>
      </a:tcStyle>
    </a:band1H>
    <a:band1V>
      <a:tcStyle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6" autoAdjust="0"/>
    <p:restoredTop sz="94660"/>
  </p:normalViewPr>
  <p:slideViewPr>
    <p:cSldViewPr>
      <p:cViewPr>
        <p:scale>
          <a:sx n="79" d="100"/>
          <a:sy n="79" d="100"/>
        </p:scale>
        <p:origin x="-54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tags" Target="tags/tag1.xml" /><Relationship Id="rId21" Type="http://schemas.openxmlformats.org/officeDocument/2006/relationships/font" Target="fonts/font1.fntdata" /><Relationship Id="rId22" Type="http://schemas.openxmlformats.org/officeDocument/2006/relationships/font" Target="fonts/font2.fntdata" /><Relationship Id="rId23" Type="http://schemas.openxmlformats.org/officeDocument/2006/relationships/font" Target="fonts/font3.fntdata" /><Relationship Id="rId24" Type="http://schemas.openxmlformats.org/officeDocument/2006/relationships/font" Target="fonts/font4.fntdata" /><Relationship Id="rId25" Type="http://schemas.openxmlformats.org/officeDocument/2006/relationships/font" Target="fonts/font5.fntdata" /><Relationship Id="rId26" Type="http://schemas.openxmlformats.org/officeDocument/2006/relationships/font" Target="fonts/font6.fntdata" /><Relationship Id="rId27" Type="http://schemas.openxmlformats.org/officeDocument/2006/relationships/font" Target="fonts/font7.fntdata" /><Relationship Id="rId28" Type="http://schemas.openxmlformats.org/officeDocument/2006/relationships/font" Target="fonts/font8.fntdata" /><Relationship Id="rId29" Type="http://schemas.openxmlformats.org/officeDocument/2006/relationships/font" Target="fonts/font9.fntdata" /><Relationship Id="rId3" Type="http://schemas.openxmlformats.org/officeDocument/2006/relationships/slide" Target="slides/slide2.xml" /><Relationship Id="rId30" Type="http://schemas.openxmlformats.org/officeDocument/2006/relationships/font" Target="fonts/font10.fntdata" /><Relationship Id="rId31" Type="http://schemas.openxmlformats.org/officeDocument/2006/relationships/font" Target="fonts/font11.fntdata" /><Relationship Id="rId32" Type="http://schemas.openxmlformats.org/officeDocument/2006/relationships/font" Target="fonts/font12.fntdata" /><Relationship Id="rId33" Type="http://schemas.openxmlformats.org/officeDocument/2006/relationships/presProps" Target="presProps.xml" /><Relationship Id="rId34" Type="http://schemas.openxmlformats.org/officeDocument/2006/relationships/viewProps" Target="viewProps.xml" /><Relationship Id="rId35" Type="http://schemas.openxmlformats.org/officeDocument/2006/relationships/theme" Target="theme/theme1.xml" /><Relationship Id="rId36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a="http://schemas.openxmlformats.org/drawingml/2006/main" xmlns:dgm="http://schemas.openxmlformats.org/drawingml/2006/diagram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284A13F9-9077-4A86-B127-BA8759ED0911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0F713F-87A9-4DF5-9FF8-263F2DD8E371}" type="parTrans" cxnId="{F2E47578-EF0E-4270-AAD1-675E7714E5B5}">
      <dgm:prSet/>
      <dgm:spPr/>
      <dgm:t>
        <a:bodyPr/>
        <a:lstStyle/>
        <a:p>
          <a:endParaRPr lang="ru-RU"/>
        </a:p>
      </dgm:t>
    </dgm:pt>
    <dgm:pt modelId="{72C2BE6D-BA0C-42F0-BB4F-3B7DBA58D3E1}">
      <dgm:prSet phldrT="[Текст]" custT="1"/>
      <dgm:spPr/>
      <dgm:t>
        <a:bodyPr/>
        <a:lstStyle/>
        <a:p>
          <a:r>
            <a:rPr lang="ru-RU" sz="1600" b="1" smtClean="0">
              <a:effectLst>
                <a:outerShdw blurRad="38100" dist="38100" dir="2700000" algn="tl">
                  <a:srgbClr val="C0C0C0"/>
                </a:outerShdw>
              </a:effectLst>
            </a:rPr>
            <a:t>Коммуникативные компетенции</a:t>
          </a:r>
          <a:endParaRPr lang="ru-RU" sz="1600"/>
        </a:p>
      </dgm:t>
    </dgm:pt>
    <dgm:pt modelId="{9EB28F8D-FEA8-4D68-B03A-314F9D1A35E2}" type="sibTrans" cxnId="{F2E47578-EF0E-4270-AAD1-675E7714E5B5}">
      <dgm:prSet/>
      <dgm:spPr/>
      <dgm:t>
        <a:bodyPr/>
        <a:lstStyle/>
        <a:p>
          <a:endParaRPr lang="ru-RU"/>
        </a:p>
      </dgm:t>
    </dgm:pt>
    <dgm:pt modelId="{29D2C544-A5E9-4361-8F27-E8886AEFB4B6}" type="parTrans" cxnId="{6BA72B5D-11B2-4C47-8D55-C182C743557D}">
      <dgm:prSet/>
      <dgm:spPr/>
      <dgm:t>
        <a:bodyPr/>
        <a:lstStyle/>
        <a:p>
          <a:endParaRPr lang="ru-RU"/>
        </a:p>
      </dgm:t>
    </dgm:pt>
    <dgm:pt modelId="{66C135C3-6E50-4846-AE49-23EE7563FFB0}">
      <dgm:prSet custT="1"/>
      <dgm:spPr/>
      <dgm:t>
        <a:bodyPr/>
        <a:lstStyle/>
        <a:p>
          <a:r>
            <a:rPr lang="ru-RU" sz="1600" b="1" smtClean="0">
              <a:effectLst>
                <a:outerShdw blurRad="38100" dist="38100" dir="2700000" algn="tl">
                  <a:srgbClr val="C0C0C0"/>
                </a:outerShdw>
              </a:effectLst>
            </a:rPr>
            <a:t>Умение работать с большими объемами информации</a:t>
          </a:r>
          <a:endParaRPr lang="ru-RU" sz="1600" b="1">
            <a:effectLst>
              <a:outerShdw blurRad="38100" dist="38100" dir="2700000" algn="tl">
                <a:srgbClr val="C0C0C0"/>
              </a:outerShdw>
            </a:effectLst>
          </a:endParaRPr>
        </a:p>
      </dgm:t>
    </dgm:pt>
    <dgm:pt modelId="{DC6D7CCB-9A0B-40DA-9098-7D3DE2C700EB}" type="sibTrans" cxnId="{6BA72B5D-11B2-4C47-8D55-C182C743557D}">
      <dgm:prSet/>
      <dgm:spPr/>
      <dgm:t>
        <a:bodyPr/>
        <a:lstStyle/>
        <a:p>
          <a:endParaRPr lang="ru-RU"/>
        </a:p>
      </dgm:t>
    </dgm:pt>
    <dgm:pt modelId="{0777840A-F181-4CE9-90BE-2775FEA0B4AE}" type="parTrans" cxnId="{012DC843-87CF-41BE-A9FE-618D2854886A}">
      <dgm:prSet/>
      <dgm:spPr/>
      <dgm:t>
        <a:bodyPr/>
        <a:lstStyle/>
        <a:p>
          <a:endParaRPr lang="ru-RU"/>
        </a:p>
      </dgm:t>
    </dgm:pt>
    <dgm:pt modelId="{7CE4FE04-5184-4B14-B488-7256F6EF1EAB}">
      <dgm:prSet phldrT="[Текст]" custT="1"/>
      <dgm:spPr/>
      <dgm:t>
        <a:bodyPr/>
        <a:lstStyle/>
        <a:p>
          <a:r>
            <a:rPr lang="ru-RU" sz="1600" b="1" smtClean="0">
              <a:latin typeface="Cambria" pitchFamily="16" charset="0"/>
            </a:rPr>
            <a:t>Способность к самообразованию </a:t>
          </a:r>
          <a:endParaRPr lang="ru-RU" sz="1600" b="1"/>
        </a:p>
      </dgm:t>
    </dgm:pt>
    <dgm:pt modelId="{0BBC21EE-DEEA-4955-A9E2-9F06312D0DAA}" type="sibTrans" cxnId="{012DC843-87CF-41BE-A9FE-618D2854886A}">
      <dgm:prSet/>
      <dgm:spPr/>
      <dgm:t>
        <a:bodyPr/>
        <a:lstStyle/>
        <a:p>
          <a:endParaRPr lang="ru-RU"/>
        </a:p>
      </dgm:t>
    </dgm:pt>
    <dgm:pt modelId="{07C7BBBA-1DDB-4EA3-AB3C-D2C64FEB9047}" type="parTrans" cxnId="{C5588C4D-47D3-4043-919C-7E99C2996C1A}">
      <dgm:prSet/>
      <dgm:spPr/>
      <dgm:t>
        <a:bodyPr/>
        <a:lstStyle/>
        <a:p>
          <a:endParaRPr lang="ru-RU"/>
        </a:p>
      </dgm:t>
    </dgm:pt>
    <dgm:pt modelId="{D5CB8C11-67EC-472B-A5B7-9F23BAA14C8A}">
      <dgm:prSet custT="1"/>
      <dgm:spPr/>
      <dgm:t>
        <a:bodyPr/>
        <a:lstStyle/>
        <a:p>
          <a:r>
            <a:rPr lang="ru-RU" sz="1600" b="1" err="1" smtClean="0">
              <a:effectLst>
                <a:outerShdw blurRad="38100" dist="38100" dir="2700000" algn="tl">
                  <a:srgbClr val="C0C0C0"/>
                </a:outerShdw>
              </a:effectLst>
            </a:rPr>
            <a:t>Креативность</a:t>
          </a:r>
          <a:endParaRPr lang="ru-RU" sz="1600" b="1">
            <a:effectLst>
              <a:outerShdw blurRad="38100" dist="38100" dir="2700000" algn="tl">
                <a:srgbClr val="C0C0C0"/>
              </a:outerShdw>
            </a:effectLst>
          </a:endParaRPr>
        </a:p>
      </dgm:t>
    </dgm:pt>
    <dgm:pt modelId="{B8EC906B-80EE-47C7-93EA-F3695DE585FD}" type="sibTrans" cxnId="{C5588C4D-47D3-4043-919C-7E99C2996C1A}">
      <dgm:prSet/>
      <dgm:spPr/>
      <dgm:t>
        <a:bodyPr/>
        <a:lstStyle/>
        <a:p>
          <a:endParaRPr lang="ru-RU"/>
        </a:p>
      </dgm:t>
    </dgm:pt>
    <dgm:pt modelId="{F252EFCB-CC97-46A6-8EF3-A857A63DCD05}" type="parTrans" cxnId="{2BD5E06E-1BAB-4140-92D6-1054396A83DB}">
      <dgm:prSet/>
      <dgm:spPr/>
      <dgm:t>
        <a:bodyPr/>
        <a:lstStyle/>
        <a:p>
          <a:endParaRPr lang="ru-RU"/>
        </a:p>
      </dgm:t>
    </dgm:pt>
    <dgm:pt modelId="{FB458A5B-9307-4C55-9564-30085E4FEF16}">
      <dgm:prSet phldrT="[Текст]" custT="1"/>
      <dgm:spPr/>
      <dgm:t>
        <a:bodyPr/>
        <a:lstStyle/>
        <a:p>
          <a:r>
            <a:rPr lang="ru-RU" sz="1600" b="1" smtClean="0">
              <a:latin typeface="Cambria" pitchFamily="16" charset="0"/>
            </a:rPr>
            <a:t>Смена социальных ролей</a:t>
          </a:r>
          <a:endParaRPr lang="ru-RU" sz="1600" b="1"/>
        </a:p>
      </dgm:t>
    </dgm:pt>
    <dgm:pt modelId="{82574B4F-46C0-450C-957C-3F960AA952BC}" type="sibTrans" cxnId="{2BD5E06E-1BAB-4140-92D6-1054396A83DB}">
      <dgm:prSet/>
      <dgm:spPr/>
      <dgm:t>
        <a:bodyPr/>
        <a:lstStyle/>
        <a:p>
          <a:endParaRPr lang="ru-RU"/>
        </a:p>
      </dgm:t>
    </dgm:pt>
    <dgm:pt modelId="{66623816-FBBF-4BC9-A33F-15E7A7DC9C92}" type="parTrans" cxnId="{D02D7291-36A3-4344-ABDB-9F379DF68F85}">
      <dgm:prSet/>
      <dgm:spPr/>
      <dgm:t>
        <a:bodyPr/>
        <a:lstStyle/>
        <a:p>
          <a:endParaRPr lang="ru-RU"/>
        </a:p>
      </dgm:t>
    </dgm:pt>
    <dgm:pt modelId="{C3EDD03C-6660-4C39-A0D2-6B18B305662F}">
      <dgm:prSet/>
      <dgm:spPr/>
      <dgm:t>
        <a:bodyPr/>
        <a:lstStyle/>
        <a:p>
          <a:endParaRPr lang="ru-RU"/>
        </a:p>
      </dgm:t>
    </dgm:pt>
    <dgm:pt modelId="{3E26BFA3-19F0-43A2-8A26-1AEEC02A5B74}" type="sibTrans" cxnId="{D02D7291-36A3-4344-ABDB-9F379DF68F85}">
      <dgm:prSet/>
      <dgm:spPr/>
      <dgm:t>
        <a:bodyPr/>
        <a:lstStyle/>
        <a:p>
          <a:endParaRPr lang="ru-RU"/>
        </a:p>
      </dgm:t>
    </dgm:pt>
    <dgm:pt modelId="{D2DAA69A-4D01-47ED-9A05-9CBF25EB5E21}" type="parTrans" cxnId="{6E4A7C06-41AD-43D5-A773-B166B500F3F6}">
      <dgm:prSet/>
      <dgm:spPr/>
      <dgm:t>
        <a:bodyPr/>
        <a:lstStyle/>
        <a:p>
          <a:endParaRPr lang="ru-RU"/>
        </a:p>
      </dgm:t>
    </dgm:pt>
    <dgm:pt modelId="{6114A86C-20D8-4044-BD0B-D1C4623B25D4}">
      <dgm:prSet/>
      <dgm:spPr/>
      <dgm:t>
        <a:bodyPr/>
        <a:lstStyle/>
        <a:p>
          <a:endParaRPr lang="ru-RU"/>
        </a:p>
      </dgm:t>
    </dgm:pt>
    <dgm:pt modelId="{9676A45F-3CE3-44E9-833A-D7021CB322DD}" type="sibTrans" cxnId="{6E4A7C06-41AD-43D5-A773-B166B500F3F6}">
      <dgm:prSet/>
      <dgm:spPr/>
      <dgm:t>
        <a:bodyPr/>
        <a:lstStyle/>
        <a:p>
          <a:endParaRPr lang="ru-RU"/>
        </a:p>
      </dgm:t>
    </dgm:pt>
    <dgm:pt modelId="{A5CD8B07-4BFD-4C99-A785-284B89164655}" type="pres">
      <dgm:prSet presAssocID="{284A13F9-9077-4A86-B127-BA8759ED0911}" presName="arrowDiagram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0D2957-2B8E-484F-AC7D-65AD3F5E8528}" type="pres">
      <dgm:prSet presAssocID="{284A13F9-9077-4A86-B127-BA8759ED0911}" presName="arrow" presStyleLbl="bgShp" presStyleCnt="1" custAng="285323" custScaleY="109581" custLinFactNeighborX="-2667" custLinFactNeighborY="1978"/>
      <dgm:spPr/>
      <dgm:t>
        <a:bodyPr/>
        <a:lstStyle/>
        <a:p/>
      </dgm:t>
    </dgm:pt>
    <dgm:pt modelId="{81429872-E67C-4227-95A1-8ABEA1A3FF4F}" type="pres">
      <dgm:prSet presAssocID="{284A13F9-9077-4A86-B127-BA8759ED0911}" presName="arrowDiagram5"/>
      <dgm:spPr/>
      <dgm:t>
        <a:bodyPr/>
        <a:lstStyle/>
        <a:p/>
      </dgm:t>
    </dgm:pt>
    <dgm:pt modelId="{80B56BA8-EEBD-43BB-B7FE-EF63DADD1E5F}" type="pres">
      <dgm:prSet presAssocID="{72C2BE6D-BA0C-42F0-BB4F-3B7DBA58D3E1}" presName="bullet5a" presStyleLbl="node1" presStyleCnt="5" custLinFactY="-28447" custLinFactNeighborX="-23785" custLinFactNeighborY="-100000"/>
      <dgm:spPr/>
      <dgm:t>
        <a:bodyPr/>
        <a:lstStyle/>
        <a:p/>
      </dgm:t>
    </dgm:pt>
    <dgm:pt modelId="{6081D416-D558-4EDD-8991-2197A5D0A16F}" type="pres">
      <dgm:prSet presAssocID="{72C2BE6D-BA0C-42F0-BB4F-3B7DBA58D3E1}" presName="textBox5a" presStyleLbl="revTx" presStyleCnt="5" custScaleX="198263" custLinFactNeighborX="1248" custLinFactNeighborY="13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27D7B-23A7-4FE1-9B86-C7DFECFD0149}" type="pres">
      <dgm:prSet presAssocID="{66C135C3-6E50-4846-AE49-23EE7563FFB0}" presName="bullet5b" presStyleLbl="node1" presStyleIdx="1" presStyleCnt="5" custLinFactNeighborX="-25090" custLinFactNeighborY="-34028"/>
      <dgm:spPr/>
      <dgm:t>
        <a:bodyPr/>
        <a:lstStyle/>
        <a:p/>
      </dgm:t>
    </dgm:pt>
    <dgm:pt modelId="{BB099BC2-3182-4254-81FB-EA16E66EDABA}" type="pres">
      <dgm:prSet presAssocID="{66C135C3-6E50-4846-AE49-23EE7563FFB0}" presName="textBox5b" presStyleLbl="revTx" presStyleIdx="1" presStyleCnt="5" custScaleX="147640" custLinFactNeighborX="18744" custLinFactNeighborY="4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C4C9E-0F75-40C7-84B8-FE4489661FFF}" type="pres">
      <dgm:prSet presAssocID="{7CE4FE04-5184-4B14-B488-7256F6EF1EAB}" presName="bullet5c" presStyleLbl="node1" presStyleIdx="2" presStyleCnt="5" custLinFactNeighborX="-3291" custLinFactNeighborY="-40015"/>
      <dgm:spPr/>
      <dgm:t>
        <a:bodyPr/>
        <a:lstStyle/>
        <a:p/>
      </dgm:t>
    </dgm:pt>
    <dgm:pt modelId="{B14A8478-D15C-4C69-9456-A474AD137C57}" type="pres">
      <dgm:prSet presAssocID="{7CE4FE04-5184-4B14-B488-7256F6EF1EAB}" presName="textBox5c" presStyleLbl="revTx" presStyleIdx="2" presStyleCnt="5" custScaleX="181984" custLinFactNeighborX="42199" custLinFactNeighborY="2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6A230-A7EC-4F37-A0FA-143A8CDAA7F4}" type="pres">
      <dgm:prSet presAssocID="{D5CB8C11-67EC-472B-A5B7-9F23BAA14C8A}" presName="bullet5d" presStyleLbl="node1" presStyleIdx="3" presStyleCnt="5" custLinFactNeighborX="-2453" custLinFactNeighborY="-30856"/>
      <dgm:spPr/>
      <dgm:t>
        <a:bodyPr/>
        <a:lstStyle/>
        <a:p/>
      </dgm:t>
    </dgm:pt>
    <dgm:pt modelId="{2466922A-0EE3-45B3-98C3-32910B4BD001}" type="pres">
      <dgm:prSet presAssocID="{D5CB8C11-67EC-472B-A5B7-9F23BAA14C8A}" presName="textBox5d" presStyleLbl="revTx" presStyleIdx="3" presStyleCnt="5" custScaleX="132573" custScaleY="92571" custLinFactNeighborX="7638" custLinFactNeighborY="-2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2E22E-0165-4988-9C5F-2903292E73C2}" type="pres">
      <dgm:prSet presAssocID="{FB458A5B-9307-4C55-9564-30085E4FEF16}" presName="bullet5e" presStyleLbl="node1" presStyleIdx="4" presStyleCnt="5" custLinFactNeighborX="-8813" custLinFactNeighborY="-20121"/>
      <dgm:spPr/>
      <dgm:t>
        <a:bodyPr/>
        <a:lstStyle/>
        <a:p/>
      </dgm:t>
    </dgm:pt>
    <dgm:pt modelId="{64AB8582-8EA8-45FF-9D8F-63702EBB130C}" type="pres">
      <dgm:prSet presAssocID="{FB458A5B-9307-4C55-9564-30085E4FEF16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E47578-EF0E-4270-AAD1-675E7714E5B5}" srcId="{284A13F9-9077-4A86-B127-BA8759ED0911}" destId="{72C2BE6D-BA0C-42F0-BB4F-3B7DBA58D3E1}" srcOrd="0" destOrd="0" parTransId="{980F713F-87A9-4DF5-9FF8-263F2DD8E371}" sibTransId="{9EB28F8D-FEA8-4D68-B03A-314F9D1A35E2}"/>
    <dgm:cxn modelId="{6BA72B5D-11B2-4C47-8D55-C182C743557D}" srcId="{284A13F9-9077-4A86-B127-BA8759ED0911}" destId="{66C135C3-6E50-4846-AE49-23EE7563FFB0}" srcOrd="1" destOrd="0" parTransId="{29D2C544-A5E9-4361-8F27-E8886AEFB4B6}" sibTransId="{DC6D7CCB-9A0B-40DA-9098-7D3DE2C700EB}"/>
    <dgm:cxn modelId="{012DC843-87CF-41BE-A9FE-618D2854886A}" srcId="{284A13F9-9077-4A86-B127-BA8759ED0911}" destId="{7CE4FE04-5184-4B14-B488-7256F6EF1EAB}" srcOrd="2" destOrd="0" parTransId="{0777840A-F181-4CE9-90BE-2775FEA0B4AE}" sibTransId="{0BBC21EE-DEEA-4955-A9E2-9F06312D0DAA}"/>
    <dgm:cxn modelId="{C5588C4D-47D3-4043-919C-7E99C2996C1A}" srcId="{284A13F9-9077-4A86-B127-BA8759ED0911}" destId="{D5CB8C11-67EC-472B-A5B7-9F23BAA14C8A}" srcOrd="3" destOrd="0" parTransId="{07C7BBBA-1DDB-4EA3-AB3C-D2C64FEB9047}" sibTransId="{B8EC906B-80EE-47C7-93EA-F3695DE585FD}"/>
    <dgm:cxn modelId="{2BD5E06E-1BAB-4140-92D6-1054396A83DB}" srcId="{284A13F9-9077-4A86-B127-BA8759ED0911}" destId="{FB458A5B-9307-4C55-9564-30085E4FEF16}" srcOrd="4" destOrd="0" parTransId="{F252EFCB-CC97-46A6-8EF3-A857A63DCD05}" sibTransId="{82574B4F-46C0-450C-957C-3F960AA952BC}"/>
    <dgm:cxn modelId="{D02D7291-36A3-4344-ABDB-9F379DF68F85}" srcId="{284A13F9-9077-4A86-B127-BA8759ED0911}" destId="{C3EDD03C-6660-4C39-A0D2-6B18B305662F}" srcOrd="5" destOrd="0" parTransId="{66623816-FBBF-4BC9-A33F-15E7A7DC9C92}" sibTransId="{3E26BFA3-19F0-43A2-8A26-1AEEC02A5B74}"/>
    <dgm:cxn modelId="{6E4A7C06-41AD-43D5-A773-B166B500F3F6}" srcId="{284A13F9-9077-4A86-B127-BA8759ED0911}" destId="{6114A86C-20D8-4044-BD0B-D1C4623B25D4}" srcOrd="6" destOrd="0" parTransId="{D2DAA69A-4D01-47ED-9A05-9CBF25EB5E21}" sibTransId="{9676A45F-3CE3-44E9-833A-D7021CB322DD}"/>
    <dgm:cxn modelId="{DB9C2A70-753D-4737-B2B3-6EC175535100}" type="presOf" srcId="{284A13F9-9077-4A86-B127-BA8759ED0911}" destId="{A5CD8B07-4BFD-4C99-A785-284B89164655}" srcOrd="0" destOrd="0" presId="urn:microsoft.com/office/officeart/2005/8/layout/arrow2"/>
    <dgm:cxn modelId="{66EF4C83-B758-45C5-88C4-6CCBD3FD2E89}" type="presParOf" srcId="{A5CD8B07-4BFD-4C99-A785-284B89164655}" destId="{550D2957-2B8E-484F-AC7D-65AD3F5E8528}" srcOrd="0" destOrd="0" presId="urn:microsoft.com/office/officeart/2005/8/layout/arrow2"/>
    <dgm:cxn modelId="{9E12A30C-38D0-4D27-9358-36919B197176}" type="presParOf" srcId="{A5CD8B07-4BFD-4C99-A785-284B89164655}" destId="{81429872-E67C-4227-95A1-8ABEA1A3FF4F}" srcOrd="1" destOrd="0" presId="urn:microsoft.com/office/officeart/2005/8/layout/arrow2"/>
    <dgm:cxn modelId="{E63200E5-2C6A-41D3-922C-AA3E94731572}" type="presParOf" srcId="{81429872-E67C-4227-95A1-8ABEA1A3FF4F}" destId="{80B56BA8-EEBD-43BB-B7FE-EF63DADD1E5F}" srcOrd="0" destOrd="0" presId="urn:microsoft.com/office/officeart/2005/8/layout/arrow2"/>
    <dgm:cxn modelId="{EB89E310-3C51-4816-BE9C-F73C614D9FFB}" type="presParOf" srcId="{81429872-E67C-4227-95A1-8ABEA1A3FF4F}" destId="{6081D416-D558-4EDD-8991-2197A5D0A16F}" srcOrd="1" destOrd="0" presId="urn:microsoft.com/office/officeart/2005/8/layout/arrow2"/>
    <dgm:cxn modelId="{949EB1CF-D296-4EF2-ACC8-9DBCB1157323}" type="presOf" srcId="{72C2BE6D-BA0C-42F0-BB4F-3B7DBA58D3E1}" destId="{6081D416-D558-4EDD-8991-2197A5D0A16F}" srcOrd="0" destOrd="0" presId="urn:microsoft.com/office/officeart/2005/8/layout/arrow2"/>
    <dgm:cxn modelId="{25AE34BE-23C7-47B7-82D1-60197EAD1230}" type="presParOf" srcId="{81429872-E67C-4227-95A1-8ABEA1A3FF4F}" destId="{72927D7B-23A7-4FE1-9B86-C7DFECFD0149}" srcOrd="2" destOrd="0" presId="urn:microsoft.com/office/officeart/2005/8/layout/arrow2"/>
    <dgm:cxn modelId="{891AAAE4-8482-4409-BAA4-2DEA7BC0D6F6}" type="presParOf" srcId="{81429872-E67C-4227-95A1-8ABEA1A3FF4F}" destId="{BB099BC2-3182-4254-81FB-EA16E66EDABA}" srcOrd="3" destOrd="0" presId="urn:microsoft.com/office/officeart/2005/8/layout/arrow2"/>
    <dgm:cxn modelId="{FA6DBF85-C7B4-4C25-AA22-3FB381986403}" type="presOf" srcId="{66C135C3-6E50-4846-AE49-23EE7563FFB0}" destId="{BB099BC2-3182-4254-81FB-EA16E66EDABA}" srcOrd="0" destOrd="0" presId="urn:microsoft.com/office/officeart/2005/8/layout/arrow2"/>
    <dgm:cxn modelId="{E4D5E74D-176C-456A-8982-9EE94C4BB27B}" type="presParOf" srcId="{81429872-E67C-4227-95A1-8ABEA1A3FF4F}" destId="{0A8C4C9E-0F75-40C7-84B8-FE4489661FFF}" srcOrd="4" destOrd="0" presId="urn:microsoft.com/office/officeart/2005/8/layout/arrow2"/>
    <dgm:cxn modelId="{E2D2C4A7-7DCB-4601-81A5-694C6FB99D4B}" type="presParOf" srcId="{81429872-E67C-4227-95A1-8ABEA1A3FF4F}" destId="{B14A8478-D15C-4C69-9456-A474AD137C57}" srcOrd="5" destOrd="0" presId="urn:microsoft.com/office/officeart/2005/8/layout/arrow2"/>
    <dgm:cxn modelId="{B37D15AD-8BE9-4E4E-801C-C3DB640EF75C}" type="presOf" srcId="{7CE4FE04-5184-4B14-B488-7256F6EF1EAB}" destId="{B14A8478-D15C-4C69-9456-A474AD137C57}" srcOrd="0" destOrd="0" presId="urn:microsoft.com/office/officeart/2005/8/layout/arrow2"/>
    <dgm:cxn modelId="{0AC96011-1475-4E7C-B4BD-FC254B865D3B}" type="presParOf" srcId="{81429872-E67C-4227-95A1-8ABEA1A3FF4F}" destId="{0F56A230-A7EC-4F37-A0FA-143A8CDAA7F4}" srcOrd="6" destOrd="0" presId="urn:microsoft.com/office/officeart/2005/8/layout/arrow2"/>
    <dgm:cxn modelId="{9ECEF063-D629-4E0D-B8DF-67479D967ADD}" type="presParOf" srcId="{81429872-E67C-4227-95A1-8ABEA1A3FF4F}" destId="{2466922A-0EE3-45B3-98C3-32910B4BD001}" srcOrd="7" destOrd="0" presId="urn:microsoft.com/office/officeart/2005/8/layout/arrow2"/>
    <dgm:cxn modelId="{A6083D98-41D2-4F7F-A036-7D776549739D}" type="presOf" srcId="{D5CB8C11-67EC-472B-A5B7-9F23BAA14C8A}" destId="{2466922A-0EE3-45B3-98C3-32910B4BD001}" srcOrd="0" destOrd="0" presId="urn:microsoft.com/office/officeart/2005/8/layout/arrow2"/>
    <dgm:cxn modelId="{F4901836-9422-4290-BEC3-95C58744823D}" type="presParOf" srcId="{81429872-E67C-4227-95A1-8ABEA1A3FF4F}" destId="{8BF2E22E-0165-4988-9C5F-2903292E73C2}" srcOrd="8" destOrd="0" presId="urn:microsoft.com/office/officeart/2005/8/layout/arrow2"/>
    <dgm:cxn modelId="{1BC77116-0777-4F84-BB6F-08FA6E59CB39}" type="presParOf" srcId="{81429872-E67C-4227-95A1-8ABEA1A3FF4F}" destId="{64AB8582-8EA8-45FF-9D8F-63702EBB130C}" srcOrd="9" destOrd="0" presId="urn:microsoft.com/office/officeart/2005/8/layout/arrow2"/>
    <dgm:cxn modelId="{8BB2464E-7D79-4C09-AFB5-0908F5C8FDE5}" type="presOf" srcId="{FB458A5B-9307-4C55-9564-30085E4FEF16}" destId="{64AB8582-8EA8-45FF-9D8F-63702EBB130C}" srcOrd="0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499FFB1E-126A-483A-A549-521C7E5C587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/>
      </dgm:t>
    </dgm:pt>
    <dgm:pt modelId="{D9DDADA2-326B-4789-BA9E-3335347770E7}" type="parTrans" cxnId="{0E02C6A5-A2F1-430E-89DC-BE1935F06D7E}">
      <dgm:prSet/>
      <dgm:spPr/>
      <dgm:t>
        <a:bodyPr/>
        <a:lstStyle/>
        <a:p>
          <a:endParaRPr lang="ru-RU"/>
        </a:p>
      </dgm:t>
    </dgm:pt>
    <dgm:pt modelId="{FA9A35DD-1587-4482-99FE-EA41A6A44EFE}">
      <dgm:prSet phldrT="[Текст]" custT="1"/>
      <dgm:spPr/>
      <dgm:t>
        <a:bodyPr/>
        <a:lstStyle/>
        <a:p>
          <a:r>
            <a:rPr lang="ru-RU" sz="2000" b="1" smtClean="0"/>
            <a:t>ФГОС НОО</a:t>
          </a:r>
          <a:endParaRPr lang="ru-RU" sz="2000" b="1"/>
        </a:p>
      </dgm:t>
    </dgm:pt>
    <dgm:pt modelId="{A8FA9B5F-46ED-4F68-A7FB-11392E18184C}" type="sibTrans" cxnId="{0E02C6A5-A2F1-430E-89DC-BE1935F06D7E}">
      <dgm:prSet/>
      <dgm:spPr/>
      <dgm:t>
        <a:bodyPr/>
        <a:lstStyle/>
        <a:p>
          <a:endParaRPr lang="ru-RU"/>
        </a:p>
      </dgm:t>
    </dgm:pt>
    <dgm:pt modelId="{927705DF-E6C9-41BB-AE49-B0CA616703E8}" type="parTrans" cxnId="{D9171092-876C-4F32-8C46-B2F5E8EFF577}">
      <dgm:prSet/>
      <dgm:spPr/>
      <dgm:t>
        <a:bodyPr/>
        <a:lstStyle/>
        <a:p>
          <a:endParaRPr lang="ru-RU"/>
        </a:p>
      </dgm:t>
    </dgm:pt>
    <dgm:pt modelId="{5D2B5C48-BFE5-446C-9819-639772CA84D8}">
      <dgm:prSet phldrT="[Текст]" custT="1"/>
      <dgm:spPr/>
      <dgm:t>
        <a:bodyPr/>
        <a:lstStyle/>
        <a:p>
          <a:r>
            <a:rPr lang="ru-RU" sz="2000" b="1" smtClean="0"/>
            <a:t>ФГОС ООО</a:t>
          </a:r>
          <a:endParaRPr lang="ru-RU" sz="2000" b="1"/>
        </a:p>
      </dgm:t>
    </dgm:pt>
    <dgm:pt modelId="{F593C652-6DD5-4F0E-A86C-B3006D1C46D7}" type="sibTrans" cxnId="{D9171092-876C-4F32-8C46-B2F5E8EFF577}">
      <dgm:prSet/>
      <dgm:spPr/>
      <dgm:t>
        <a:bodyPr/>
        <a:lstStyle/>
        <a:p>
          <a:endParaRPr lang="ru-RU"/>
        </a:p>
      </dgm:t>
    </dgm:pt>
    <dgm:pt modelId="{6B90C435-90A0-41EC-AFDF-24A03983740E}" type="parTrans" cxnId="{6E582C19-745E-4582-94E5-36F47EC097CA}">
      <dgm:prSet/>
      <dgm:spPr/>
      <dgm:t>
        <a:bodyPr/>
        <a:lstStyle/>
        <a:p>
          <a:endParaRPr lang="ru-RU"/>
        </a:p>
      </dgm:t>
    </dgm:pt>
    <dgm:pt modelId="{A52A7BD8-F160-4674-9DBD-FDB4A9276C1D}">
      <dgm:prSet phldrT="[Текст]" custT="1"/>
      <dgm:spPr/>
      <dgm:t>
        <a:bodyPr/>
        <a:lstStyle/>
        <a:p>
          <a:r>
            <a:rPr lang="ru-RU" sz="2000" b="1" smtClean="0"/>
            <a:t>ФГОС СОО</a:t>
          </a:r>
          <a:endParaRPr lang="ru-RU" sz="2000" b="1"/>
        </a:p>
      </dgm:t>
    </dgm:pt>
    <dgm:pt modelId="{F076CA0C-3CB1-4854-AC41-7580E6803092}" type="sibTrans" cxnId="{6E582C19-745E-4582-94E5-36F47EC097CA}">
      <dgm:prSet/>
      <dgm:spPr/>
      <dgm:t>
        <a:bodyPr/>
        <a:lstStyle/>
        <a:p>
          <a:endParaRPr lang="ru-RU"/>
        </a:p>
      </dgm:t>
    </dgm:pt>
    <dgm:pt modelId="{647BB4C2-8869-43E3-A380-D8BBA9C919C3}" type="pres">
      <dgm:prSet presAssocID="{499FFB1E-126A-483A-A549-521C7E5C5875}" presName="arrowDiagram">
        <dgm:presLayoutVars>
          <dgm:chMax val="5"/>
          <dgm:dir/>
          <dgm:resizeHandles val="exact"/>
        </dgm:presLayoutVars>
      </dgm:prSet>
      <dgm:spPr/>
      <dgm:t>
        <a:bodyPr/>
        <a:lstStyle/>
        <a:p/>
      </dgm:t>
    </dgm:pt>
    <dgm:pt modelId="{EC488CE7-8894-4508-8005-09E5E5B3DFE2}" type="pres">
      <dgm:prSet presAssocID="{499FFB1E-126A-483A-A549-521C7E5C5875}" presName="arrow" presStyleLbl="bgShp" presStyleCnt="1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/>
      </dgm:t>
    </dgm:pt>
    <dgm:pt modelId="{89709C19-7CCA-429E-A3C6-59F5DE241EF5}" type="pres">
      <dgm:prSet presAssocID="{499FFB1E-126A-483A-A549-521C7E5C5875}" presName="arrowDiagram3"/>
      <dgm:spPr/>
      <dgm:t>
        <a:bodyPr/>
        <a:lstStyle/>
        <a:p/>
      </dgm:t>
    </dgm:pt>
    <dgm:pt modelId="{2008E741-1FA2-428B-B834-55FB1C28299A}" type="pres">
      <dgm:prSet presAssocID="{FA9A35DD-1587-4482-99FE-EA41A6A44EFE}" presName="bullet3a" presStyleLbl="node1" presStyleCnt="3"/>
      <dgm:spPr/>
      <dgm:t>
        <a:bodyPr/>
        <a:lstStyle/>
        <a:p/>
      </dgm:t>
    </dgm:pt>
    <dgm:pt modelId="{0F91CEF9-51A5-42FE-B355-3537712ECCEF}" type="pres">
      <dgm:prSet presAssocID="{FA9A35DD-1587-4482-99FE-EA41A6A44EFE}" presName="textBox3a" presStyleLbl="revTx" presStyleCnt="3" custScaleX="127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F9643-C9C2-4347-8C3F-F97FAEAD7D30}" type="pres">
      <dgm:prSet presAssocID="{5D2B5C48-BFE5-446C-9819-639772CA84D8}" presName="bullet3b" presStyleLbl="node1" presStyleIdx="1" presStyleCnt="3"/>
      <dgm:spPr/>
      <dgm:t>
        <a:bodyPr/>
        <a:lstStyle/>
        <a:p/>
      </dgm:t>
    </dgm:pt>
    <dgm:pt modelId="{B3CDF3CE-A925-468B-BE99-875B61CD2233}" type="pres">
      <dgm:prSet presAssocID="{5D2B5C48-BFE5-446C-9819-639772CA84D8}" presName="textBox3b" presStyleLbl="revTx" presStyleIdx="1" presStyleCnt="3" custScaleX="125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E07B4-B4A2-4F4A-8D8D-E47B10D27D29}" type="pres">
      <dgm:prSet presAssocID="{A52A7BD8-F160-4674-9DBD-FDB4A9276C1D}" presName="bullet3c" presStyleLbl="node1" presStyleIdx="2" presStyleCnt="3"/>
      <dgm:spPr/>
      <dgm:t>
        <a:bodyPr/>
        <a:lstStyle/>
        <a:p/>
      </dgm:t>
    </dgm:pt>
    <dgm:pt modelId="{6F595437-94D4-4972-A8C8-F9A23EDB80CD}" type="pres">
      <dgm:prSet presAssocID="{A52A7BD8-F160-4674-9DBD-FDB4A9276C1D}" presName="textBox3c" presStyleLbl="revTx" presStyleIdx="2" presStyleCnt="3" custScaleX="144467" custLinFactNeighborX="9883" custLinFactNeighborY="1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02C6A5-A2F1-430E-89DC-BE1935F06D7E}" srcId="{499FFB1E-126A-483A-A549-521C7E5C5875}" destId="{FA9A35DD-1587-4482-99FE-EA41A6A44EFE}" srcOrd="0" destOrd="0" parTransId="{D9DDADA2-326B-4789-BA9E-3335347770E7}" sibTransId="{A8FA9B5F-46ED-4F68-A7FB-11392E18184C}"/>
    <dgm:cxn modelId="{D9171092-876C-4F32-8C46-B2F5E8EFF577}" srcId="{499FFB1E-126A-483A-A549-521C7E5C5875}" destId="{5D2B5C48-BFE5-446C-9819-639772CA84D8}" srcOrd="1" destOrd="0" parTransId="{927705DF-E6C9-41BB-AE49-B0CA616703E8}" sibTransId="{F593C652-6DD5-4F0E-A86C-B3006D1C46D7}"/>
    <dgm:cxn modelId="{6E582C19-745E-4582-94E5-36F47EC097CA}" srcId="{499FFB1E-126A-483A-A549-521C7E5C5875}" destId="{A52A7BD8-F160-4674-9DBD-FDB4A9276C1D}" srcOrd="2" destOrd="0" parTransId="{6B90C435-90A0-41EC-AFDF-24A03983740E}" sibTransId="{F076CA0C-3CB1-4854-AC41-7580E6803092}"/>
    <dgm:cxn modelId="{EB855B60-34A9-4DF4-A391-F257DA298A8A}" type="presOf" srcId="{499FFB1E-126A-483A-A549-521C7E5C5875}" destId="{647BB4C2-8869-43E3-A380-D8BBA9C919C3}" srcOrd="0" destOrd="0" presId="urn:microsoft.com/office/officeart/2005/8/layout/arrow2"/>
    <dgm:cxn modelId="{BA0E2348-D41B-4C09-8D46-901C161C2D46}" type="presParOf" srcId="{647BB4C2-8869-43E3-A380-D8BBA9C919C3}" destId="{EC488CE7-8894-4508-8005-09E5E5B3DFE2}" srcOrd="0" destOrd="0" presId="urn:microsoft.com/office/officeart/2005/8/layout/arrow2"/>
    <dgm:cxn modelId="{90289DB9-DFBF-446F-9FE1-0558E89851AE}" type="presParOf" srcId="{647BB4C2-8869-43E3-A380-D8BBA9C919C3}" destId="{89709C19-7CCA-429E-A3C6-59F5DE241EF5}" srcOrd="1" destOrd="0" presId="urn:microsoft.com/office/officeart/2005/8/layout/arrow2"/>
    <dgm:cxn modelId="{46EEC5E7-19C8-405C-9864-AB10AE73FC44}" type="presParOf" srcId="{89709C19-7CCA-429E-A3C6-59F5DE241EF5}" destId="{2008E741-1FA2-428B-B834-55FB1C28299A}" srcOrd="0" destOrd="0" presId="urn:microsoft.com/office/officeart/2005/8/layout/arrow2"/>
    <dgm:cxn modelId="{2E5B9CAC-2194-44B7-87A1-CB0C18D2F606}" type="presParOf" srcId="{89709C19-7CCA-429E-A3C6-59F5DE241EF5}" destId="{0F91CEF9-51A5-42FE-B355-3537712ECCEF}" srcOrd="1" destOrd="0" presId="urn:microsoft.com/office/officeart/2005/8/layout/arrow2"/>
    <dgm:cxn modelId="{F6D45059-0DC9-409F-904F-CDCABF30C5D5}" type="presOf" srcId="{FA9A35DD-1587-4482-99FE-EA41A6A44EFE}" destId="{0F91CEF9-51A5-42FE-B355-3537712ECCEF}" srcOrd="0" destOrd="0" presId="urn:microsoft.com/office/officeart/2005/8/layout/arrow2"/>
    <dgm:cxn modelId="{06B38BF5-39C5-48E8-B622-0BB9AB4AD41E}" type="presParOf" srcId="{89709C19-7CCA-429E-A3C6-59F5DE241EF5}" destId="{500F9643-C9C2-4347-8C3F-F97FAEAD7D30}" srcOrd="2" destOrd="0" presId="urn:microsoft.com/office/officeart/2005/8/layout/arrow2"/>
    <dgm:cxn modelId="{88308BC4-E901-46AB-8892-A05396ECEA6E}" type="presParOf" srcId="{89709C19-7CCA-429E-A3C6-59F5DE241EF5}" destId="{B3CDF3CE-A925-468B-BE99-875B61CD2233}" srcOrd="3" destOrd="0" presId="urn:microsoft.com/office/officeart/2005/8/layout/arrow2"/>
    <dgm:cxn modelId="{C71F6D2D-C875-4706-B8B7-6BB656395846}" type="presOf" srcId="{5D2B5C48-BFE5-446C-9819-639772CA84D8}" destId="{B3CDF3CE-A925-468B-BE99-875B61CD2233}" srcOrd="0" destOrd="0" presId="urn:microsoft.com/office/officeart/2005/8/layout/arrow2"/>
    <dgm:cxn modelId="{8B2E388C-CAE6-4F38-AAA1-EE28E091B5FC}" type="presParOf" srcId="{89709C19-7CCA-429E-A3C6-59F5DE241EF5}" destId="{AE4E07B4-B4A2-4F4A-8D8D-E47B10D27D29}" srcOrd="4" destOrd="0" presId="urn:microsoft.com/office/officeart/2005/8/layout/arrow2"/>
    <dgm:cxn modelId="{33EEC70B-4D2E-44BA-8AE4-274E76E90AEC}" type="presParOf" srcId="{89709C19-7CCA-429E-A3C6-59F5DE241EF5}" destId="{6F595437-94D4-4972-A8C8-F9A23EDB80CD}" srcOrd="5" destOrd="0" presId="urn:microsoft.com/office/officeart/2005/8/layout/arrow2"/>
    <dgm:cxn modelId="{8D49E1DB-9DD3-420B-BF9C-BD57E988F697}" type="presOf" srcId="{A52A7BD8-F160-4674-9DBD-FDB4A9276C1D}" destId="{6F595437-94D4-4972-A8C8-F9A23EDB80CD}" srcOrd="0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6DE5C168-37E7-44E7-B558-75FD86D62B2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/>
      </dgm:t>
    </dgm:pt>
    <dgm:pt modelId="{791B85F6-002C-4179-901E-E190BAA73640}" type="parTrans" cxnId="{3CD44F3C-97B9-4519-94AE-8E6BD7ABDB5E}">
      <dgm:prSet/>
      <dgm:spPr/>
      <dgm:t>
        <a:bodyPr/>
        <a:lstStyle/>
        <a:p/>
      </dgm:t>
    </dgm:pt>
    <dgm:pt modelId="{C146BF01-B2FF-4B17-B5A0-25AA365F914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/>
            </a:rPr>
            <a:t>Формы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/>
            </a:rPr>
            <a:t>деятельности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cs typeface="Arial"/>
          </a:endParaRPr>
        </a:p>
      </dgm:t>
    </dgm:pt>
    <dgm:pt modelId="{377AE249-81FB-4141-B21F-DA023BA83EAC}" type="parTrans" cxnId="{29EEA48F-447F-428F-A5E6-8A4059D68EA8}">
      <dgm:prSet/>
      <dgm:spPr/>
      <dgm:t>
        <a:bodyPr/>
        <a:lstStyle/>
        <a:p>
          <a:endParaRPr lang="ru-RU"/>
        </a:p>
      </dgm:t>
    </dgm:pt>
    <dgm:pt modelId="{4AD980A8-7CCD-4182-AA58-E0FF623444B3}">
      <dgm:prSet/>
      <dgm:spPr/>
      <dgm:t>
        <a:bodyPr/>
        <a:lstStyle/>
        <a:p>
          <a:endParaRPr lang="ru-RU"/>
        </a:p>
      </dgm:t>
    </dgm:pt>
    <dgm:pt modelId="{EAE11B6A-4FA6-437E-A8EF-22E84F03C184}" type="sibTrans" cxnId="{29EEA48F-447F-428F-A5E6-8A4059D68EA8}">
      <dgm:prSet/>
      <dgm:spPr/>
      <dgm:t>
        <a:bodyPr/>
        <a:lstStyle/>
        <a:p/>
      </dgm:t>
    </dgm:pt>
    <dgm:pt modelId="{11DBCFBA-627E-4892-AE5B-A321B9E9F38C}" type="parTrans" cxnId="{1A942E0E-DD12-4ECB-95C3-B8FA4AA82022}">
      <dgm:prSet/>
      <dgm:spPr/>
      <dgm:t>
        <a:bodyPr/>
        <a:lstStyle/>
        <a:p>
          <a:endParaRPr lang="ru-RU"/>
        </a:p>
      </dgm:t>
    </dgm:pt>
    <dgm:pt modelId="{C450AC81-08A5-4318-AEF0-1EF6C1881F1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1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rPr>
            <a:t>научные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1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rPr>
            <a:t>исследования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ru-RU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  <a:cs typeface="Arial"/>
          </a:endParaRPr>
        </a:p>
      </dgm:t>
    </dgm:pt>
    <dgm:pt modelId="{390DE742-8B77-4BFF-B7E8-00BAD12402F5}" type="sibTrans" cxnId="{1A942E0E-DD12-4ECB-95C3-B8FA4AA82022}">
      <dgm:prSet/>
      <dgm:spPr/>
      <dgm:t>
        <a:bodyPr/>
        <a:lstStyle/>
        <a:p/>
      </dgm:t>
    </dgm:pt>
    <dgm:pt modelId="{332C96DC-1597-4067-9314-8E02CD21CCF2}" type="parTrans" cxnId="{E407E5A0-65FB-4875-9777-A15F3B684DF9}">
      <dgm:prSet/>
      <dgm:spPr/>
      <dgm:t>
        <a:bodyPr/>
        <a:lstStyle/>
        <a:p>
          <a:endParaRPr lang="ru-RU"/>
        </a:p>
      </dgm:t>
    </dgm:pt>
    <dgm:pt modelId="{489107BB-BF50-4399-ABA7-176D1B45B94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1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rPr>
            <a:t>Социальные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1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rPr>
            <a:t>практики</a:t>
          </a:r>
          <a:r>
            <a:rPr kumimoji="1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ru-RU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  <a:cs typeface="Arial"/>
          </a:endParaRPr>
        </a:p>
      </dgm:t>
    </dgm:pt>
    <dgm:pt modelId="{79D79EF3-9B75-4B86-B346-DD88079A9508}" type="sibTrans" cxnId="{E407E5A0-65FB-4875-9777-A15F3B684DF9}">
      <dgm:prSet/>
      <dgm:spPr/>
      <dgm:t>
        <a:bodyPr/>
        <a:lstStyle/>
        <a:p/>
      </dgm:t>
    </dgm:pt>
    <dgm:pt modelId="{7895E651-9734-43F1-BF95-8E23DD7DD5A5}" type="parTrans" cxnId="{1584C96B-A333-485C-B05F-22AA55B21F4D}">
      <dgm:prSet/>
      <dgm:spPr/>
      <dgm:t>
        <a:bodyPr/>
        <a:lstStyle/>
        <a:p>
          <a:endParaRPr lang="ru-RU"/>
        </a:p>
      </dgm:t>
    </dgm:pt>
    <dgm:pt modelId="{4EA10632-4B56-499C-A5D6-B57329EEAFB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1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rPr>
            <a:t>конференции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ru-RU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  <a:cs typeface="Arial"/>
          </a:endParaRPr>
        </a:p>
      </dgm:t>
    </dgm:pt>
    <dgm:pt modelId="{8623760F-BBE6-4A94-884D-0B57E79F13CA}" type="sibTrans" cxnId="{1584C96B-A333-485C-B05F-22AA55B21F4D}">
      <dgm:prSet/>
      <dgm:spPr/>
      <dgm:t>
        <a:bodyPr/>
        <a:lstStyle/>
        <a:p/>
      </dgm:t>
    </dgm:pt>
    <dgm:pt modelId="{11E5B07F-3030-4D90-8FE2-DFFF7BFE6B5A}" type="parTrans" cxnId="{469B9B25-D007-403E-AE7B-578D21873DAC}">
      <dgm:prSet/>
      <dgm:spPr/>
      <dgm:t>
        <a:bodyPr/>
        <a:lstStyle/>
        <a:p>
          <a:endParaRPr lang="ru-RU"/>
        </a:p>
      </dgm:t>
    </dgm:pt>
    <dgm:pt modelId="{47B00569-98BF-4540-B7AF-2AC7C559142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1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rPr>
            <a:t>Поисковые</a:t>
          </a: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1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rPr>
            <a:t>объединения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ru-RU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  <a:cs typeface="Arial"/>
          </a:endParaRPr>
        </a:p>
      </dgm:t>
    </dgm:pt>
    <dgm:pt modelId="{DD68FADD-95C5-428C-A5C7-45EF78BF5E73}" type="sibTrans" cxnId="{469B9B25-D007-403E-AE7B-578D21873DAC}">
      <dgm:prSet/>
      <dgm:spPr/>
      <dgm:t>
        <a:bodyPr/>
        <a:lstStyle/>
        <a:p/>
      </dgm:t>
    </dgm:pt>
    <dgm:pt modelId="{F03B6571-66BE-4CCF-834D-0611E33D69C9}" type="parTrans" cxnId="{6F4A0153-546D-471B-90F2-DE8F8B2644C2}">
      <dgm:prSet/>
      <dgm:spPr/>
      <dgm:t>
        <a:bodyPr/>
        <a:lstStyle/>
        <a:p>
          <a:endParaRPr lang="ru-RU"/>
        </a:p>
      </dgm:t>
    </dgm:pt>
    <dgm:pt modelId="{B6CF58AE-7083-4B17-842A-7837361EF5B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1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rPr>
            <a:t>Олимпиады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1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rPr>
            <a:t>соревнования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ru-RU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  <a:cs typeface="Arial"/>
          </a:endParaRPr>
        </a:p>
      </dgm:t>
    </dgm:pt>
    <dgm:pt modelId="{EB5A1FF8-A8AC-4422-B285-D43DDBD3A070}" type="sibTrans" cxnId="{6F4A0153-546D-471B-90F2-DE8F8B2644C2}">
      <dgm:prSet/>
      <dgm:spPr/>
      <dgm:t>
        <a:bodyPr/>
        <a:lstStyle/>
        <a:p/>
      </dgm:t>
    </dgm:pt>
    <dgm:pt modelId="{36827E91-ED09-4827-82BF-B0B734F3AC2B}" type="parTrans" cxnId="{52536137-7EF8-4956-8B13-00017DFAFE2A}">
      <dgm:prSet/>
      <dgm:spPr/>
      <dgm:t>
        <a:bodyPr/>
        <a:lstStyle/>
        <a:p>
          <a:endParaRPr lang="ru-RU"/>
        </a:p>
      </dgm:t>
    </dgm:pt>
    <dgm:pt modelId="{35546BBC-A525-4AA0-B2DF-08D5D709304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1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rPr>
            <a:t>диспуты</a:t>
          </a:r>
          <a:endParaRPr kumimoji="1" lang="ru-RU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  <a:cs typeface="Arial"/>
          </a:endParaRPr>
        </a:p>
      </dgm:t>
    </dgm:pt>
    <dgm:pt modelId="{B850C334-0C88-42C9-B64A-A486C99A98E2}" type="sibTrans" cxnId="{52536137-7EF8-4956-8B13-00017DFAFE2A}">
      <dgm:prSet/>
      <dgm:spPr/>
      <dgm:t>
        <a:bodyPr/>
        <a:lstStyle/>
        <a:p/>
      </dgm:t>
    </dgm:pt>
    <dgm:pt modelId="{A1F3ACF4-2BEA-4FFC-9F9E-F023C4118846}" type="parTrans" cxnId="{7093FF85-EB33-4F6C-97BE-33FB9665D782}">
      <dgm:prSet/>
      <dgm:spPr/>
      <dgm:t>
        <a:bodyPr/>
        <a:lstStyle/>
        <a:p>
          <a:endParaRPr lang="ru-RU"/>
        </a:p>
      </dgm:t>
    </dgm:pt>
    <dgm:pt modelId="{6B589488-B989-4AC9-92CC-DA01105E902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1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rPr>
            <a:t>круглые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1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rPr>
            <a:t>столы</a:t>
          </a:r>
          <a:endParaRPr kumimoji="1" lang="ru-RU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  <a:cs typeface="Arial"/>
          </a:endParaRPr>
        </a:p>
      </dgm:t>
    </dgm:pt>
    <dgm:pt modelId="{0F0D1959-DCD0-4F3F-8173-2625F31E8A33}" type="sibTrans" cxnId="{7093FF85-EB33-4F6C-97BE-33FB9665D782}">
      <dgm:prSet/>
      <dgm:spPr/>
      <dgm:t>
        <a:bodyPr/>
        <a:lstStyle/>
        <a:p/>
      </dgm:t>
    </dgm:pt>
    <dgm:pt modelId="{C03A1448-BA57-44DD-BF4E-CEC9AFCC010B}" type="parTrans" cxnId="{631B4A28-2468-4167-902C-CC9B6C628FA4}">
      <dgm:prSet/>
      <dgm:spPr/>
      <dgm:t>
        <a:bodyPr/>
        <a:lstStyle/>
        <a:p>
          <a:endParaRPr lang="ru-RU"/>
        </a:p>
      </dgm:t>
    </dgm:pt>
    <dgm:pt modelId="{C86E5499-E23E-48B5-B448-9741BE4CD83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1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rPr>
            <a:t>секции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ru-RU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  <a:cs typeface="Arial"/>
          </a:endParaRPr>
        </a:p>
      </dgm:t>
    </dgm:pt>
    <dgm:pt modelId="{CEAB849E-FBCB-48C8-BFBE-2926CED92750}" type="sibTrans" cxnId="{631B4A28-2468-4167-902C-CC9B6C628FA4}">
      <dgm:prSet/>
      <dgm:spPr/>
      <dgm:t>
        <a:bodyPr/>
        <a:lstStyle/>
        <a:p/>
      </dgm:t>
    </dgm:pt>
    <dgm:pt modelId="{259CCADB-B479-477A-A738-0B54C3250647}" type="parTrans" cxnId="{7CEF84B0-E82F-4C5A-8A6C-3AE0031FE4BE}">
      <dgm:prSet/>
      <dgm:spPr/>
      <dgm:t>
        <a:bodyPr/>
        <a:lstStyle/>
        <a:p>
          <a:endParaRPr lang="ru-RU"/>
        </a:p>
      </dgm:t>
    </dgm:pt>
    <dgm:pt modelId="{CFF1AEA6-B960-4A53-8901-4BF82A47A17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1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rPr>
            <a:t>кружки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ru-RU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  <a:cs typeface="Arial"/>
          </a:endParaRPr>
        </a:p>
      </dgm:t>
    </dgm:pt>
    <dgm:pt modelId="{4BA69EB5-4CD6-43D8-951B-7ECA6BBC2ED5}" type="sibTrans" cxnId="{7CEF84B0-E82F-4C5A-8A6C-3AE0031FE4BE}">
      <dgm:prSet/>
      <dgm:spPr/>
      <dgm:t>
        <a:bodyPr/>
        <a:lstStyle/>
        <a:p/>
      </dgm:t>
    </dgm:pt>
    <dgm:pt modelId="{A19573BA-C405-4792-A16F-1203533A4CAE}" type="sibTrans" cxnId="{3CD44F3C-97B9-4519-94AE-8E6BD7ABDB5E}">
      <dgm:prSet/>
      <dgm:spPr/>
      <dgm:t>
        <a:bodyPr/>
        <a:lstStyle/>
        <a:p/>
      </dgm:t>
    </dgm:pt>
    <dgm:pt modelId="{D9D7991E-27AD-46D4-912B-F31F2F18F335}" type="pres">
      <dgm:prSet presAssocID="{6DE5C168-37E7-44E7-B558-75FD86D62B27}" presName="cycle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/>
      </dgm:t>
    </dgm:pt>
    <dgm:pt modelId="{2DAE5B92-0E62-46AE-8A30-04289BF2C963}" type="pres">
      <dgm:prSet presAssocID="{C146BF01-B2FF-4B17-B5A0-25AA365F9149}" presName="centerShape" presStyleLbl="node0" presStyleCnt="1"/>
      <dgm:spPr/>
      <dgm:t>
        <a:bodyPr/>
        <a:lstStyle/>
        <a:p/>
      </dgm:t>
    </dgm:pt>
    <dgm:pt modelId="{50F097D8-74E9-4F7D-A2B0-777B3B92FF11}" type="pres">
      <dgm:prSet presAssocID="{377AE249-81FB-4141-B21F-DA023BA83EAC}" presName="Name9" presStyleLbl="parChTrans1D2" presStyleCnt="10"/>
      <dgm:spPr/>
      <dgm:t>
        <a:bodyPr/>
        <a:lstStyle/>
        <a:p/>
      </dgm:t>
    </dgm:pt>
    <dgm:pt modelId="{7BC38F68-7859-44C5-A44B-80E00D5B8B6A}" type="pres">
      <dgm:prSet presAssocID="{377AE249-81FB-4141-B21F-DA023BA83EAC}" presName="connTx" presStyleLbl="parChTrans2D2" presStyleCnt="10"/>
      <dgm:spPr/>
      <dgm:t>
        <a:bodyPr/>
        <a:lstStyle/>
        <a:p/>
      </dgm:t>
    </dgm:pt>
    <dgm:pt modelId="{770854E8-43CF-4182-AD73-E5C61564A9D9}" type="pres">
      <dgm:prSet presAssocID="{4AD980A8-7CCD-4182-AA58-E0FF623444B3}" presName="node" presStyleLbl="node1" presStyleCnt="10">
        <dgm:presLayoutVars>
          <dgm:bulletEnabled val="1"/>
        </dgm:presLayoutVars>
      </dgm:prSet>
      <dgm:spPr/>
      <dgm:t>
        <a:bodyPr/>
        <a:lstStyle/>
        <a:p/>
      </dgm:t>
    </dgm:pt>
    <dgm:pt modelId="{BB5DF047-3C28-434F-A469-90BFD9E101F7}" type="pres">
      <dgm:prSet presAssocID="{11DBCFBA-627E-4892-AE5B-A321B9E9F38C}" presName="Name9" presStyleLbl="parChTrans1D2" presStyleIdx="1" presStyleCnt="10"/>
      <dgm:spPr/>
      <dgm:t>
        <a:bodyPr/>
        <a:lstStyle/>
        <a:p/>
      </dgm:t>
    </dgm:pt>
    <dgm:pt modelId="{19AF98B3-0B1B-4904-BDCD-B9852F10863E}" type="pres">
      <dgm:prSet presAssocID="{11DBCFBA-627E-4892-AE5B-A321B9E9F38C}" presName="connTx" presStyleLbl="parChTrans2D2" presStyleIdx="1" presStyleCnt="10"/>
      <dgm:spPr/>
      <dgm:t>
        <a:bodyPr/>
        <a:lstStyle/>
        <a:p/>
      </dgm:t>
    </dgm:pt>
    <dgm:pt modelId="{BCA7D38B-832F-4A8A-BA0D-DC66B006A9E3}" type="pres">
      <dgm:prSet presAssocID="{C450AC81-08A5-4318-AEF0-1EF6C1881F10}" presName="node" presStyleLbl="node1" presStyleIdx="1" presStyleCnt="10">
        <dgm:presLayoutVars>
          <dgm:bulletEnabled val="1"/>
        </dgm:presLayoutVars>
      </dgm:prSet>
      <dgm:spPr/>
      <dgm:t>
        <a:bodyPr/>
        <a:lstStyle/>
        <a:p/>
      </dgm:t>
    </dgm:pt>
    <dgm:pt modelId="{78A32522-972F-4A71-8059-357D468BAC16}" type="pres">
      <dgm:prSet presAssocID="{332C96DC-1597-4067-9314-8E02CD21CCF2}" presName="Name9" presStyleLbl="parChTrans1D2" presStyleIdx="2" presStyleCnt="10"/>
      <dgm:spPr/>
      <dgm:t>
        <a:bodyPr/>
        <a:lstStyle/>
        <a:p/>
      </dgm:t>
    </dgm:pt>
    <dgm:pt modelId="{F0A6B73A-4A3D-41A8-A9B8-15745E35D2B4}" type="pres">
      <dgm:prSet presAssocID="{332C96DC-1597-4067-9314-8E02CD21CCF2}" presName="connTx" presStyleLbl="parChTrans2D2" presStyleIdx="2" presStyleCnt="10"/>
      <dgm:spPr/>
      <dgm:t>
        <a:bodyPr/>
        <a:lstStyle/>
        <a:p/>
      </dgm:t>
    </dgm:pt>
    <dgm:pt modelId="{7E7B157D-B364-43E8-B5C8-27A7C70CAD71}" type="pres">
      <dgm:prSet presAssocID="{489107BB-BF50-4399-ABA7-176D1B45B940}" presName="node" presStyleLbl="node1" presStyleIdx="2" presStyleCnt="10">
        <dgm:presLayoutVars>
          <dgm:bulletEnabled val="1"/>
        </dgm:presLayoutVars>
      </dgm:prSet>
      <dgm:spPr/>
      <dgm:t>
        <a:bodyPr/>
        <a:lstStyle/>
        <a:p/>
      </dgm:t>
    </dgm:pt>
    <dgm:pt modelId="{365DE5D0-4964-41C3-B93B-AC36143F04AB}" type="pres">
      <dgm:prSet presAssocID="{7895E651-9734-43F1-BF95-8E23DD7DD5A5}" presName="Name9" presStyleLbl="parChTrans1D2" presStyleIdx="3" presStyleCnt="10"/>
      <dgm:spPr/>
      <dgm:t>
        <a:bodyPr/>
        <a:lstStyle/>
        <a:p/>
      </dgm:t>
    </dgm:pt>
    <dgm:pt modelId="{5723EB48-74E4-43C7-A318-B61677608FA3}" type="pres">
      <dgm:prSet presAssocID="{7895E651-9734-43F1-BF95-8E23DD7DD5A5}" presName="connTx" presStyleLbl="parChTrans2D2" presStyleIdx="3" presStyleCnt="10"/>
      <dgm:spPr/>
      <dgm:t>
        <a:bodyPr/>
        <a:lstStyle/>
        <a:p/>
      </dgm:t>
    </dgm:pt>
    <dgm:pt modelId="{EE9A8AD7-2754-48EE-BBBD-B2CC70BB114D}" type="pres">
      <dgm:prSet presAssocID="{4EA10632-4B56-499C-A5D6-B57329EEAFB9}" presName="node" presStyleLbl="node1" presStyleIdx="3" presStyleCnt="10">
        <dgm:presLayoutVars>
          <dgm:bulletEnabled val="1"/>
        </dgm:presLayoutVars>
      </dgm:prSet>
      <dgm:spPr/>
      <dgm:t>
        <a:bodyPr/>
        <a:lstStyle/>
        <a:p/>
      </dgm:t>
    </dgm:pt>
    <dgm:pt modelId="{9F601E6F-B34E-4C98-9E8E-E9C0C88EBC74}" type="pres">
      <dgm:prSet presAssocID="{11E5B07F-3030-4D90-8FE2-DFFF7BFE6B5A}" presName="Name9" presStyleLbl="parChTrans1D2" presStyleIdx="4" presStyleCnt="10"/>
      <dgm:spPr/>
      <dgm:t>
        <a:bodyPr/>
        <a:lstStyle/>
        <a:p/>
      </dgm:t>
    </dgm:pt>
    <dgm:pt modelId="{3A011F82-0E17-462B-AE34-9E7F26C0C813}" type="pres">
      <dgm:prSet presAssocID="{11E5B07F-3030-4D90-8FE2-DFFF7BFE6B5A}" presName="connTx" presStyleLbl="parChTrans2D2" presStyleIdx="4" presStyleCnt="10"/>
      <dgm:spPr/>
      <dgm:t>
        <a:bodyPr/>
        <a:lstStyle/>
        <a:p/>
      </dgm:t>
    </dgm:pt>
    <dgm:pt modelId="{07084443-0841-4527-9C7E-85324DD08655}" type="pres">
      <dgm:prSet presAssocID="{47B00569-98BF-4540-B7AF-2AC7C5591426}" presName="node" presStyleLbl="node1" presStyleIdx="4" presStyleCnt="10">
        <dgm:presLayoutVars>
          <dgm:bulletEnabled val="1"/>
        </dgm:presLayoutVars>
      </dgm:prSet>
      <dgm:spPr/>
      <dgm:t>
        <a:bodyPr/>
        <a:lstStyle/>
        <a:p/>
      </dgm:t>
    </dgm:pt>
    <dgm:pt modelId="{C801986F-EF2D-4539-80B8-2A7560EE40C9}" type="pres">
      <dgm:prSet presAssocID="{F03B6571-66BE-4CCF-834D-0611E33D69C9}" presName="Name9" presStyleLbl="parChTrans1D2" presStyleIdx="5" presStyleCnt="10"/>
      <dgm:spPr/>
      <dgm:t>
        <a:bodyPr/>
        <a:lstStyle/>
        <a:p/>
      </dgm:t>
    </dgm:pt>
    <dgm:pt modelId="{6A764B8A-F3AA-4334-9647-C4266D25EFDE}" type="pres">
      <dgm:prSet presAssocID="{F03B6571-66BE-4CCF-834D-0611E33D69C9}" presName="connTx" presStyleLbl="parChTrans2D2" presStyleIdx="5" presStyleCnt="10"/>
      <dgm:spPr/>
      <dgm:t>
        <a:bodyPr/>
        <a:lstStyle/>
        <a:p/>
      </dgm:t>
    </dgm:pt>
    <dgm:pt modelId="{3D5179D2-1DB3-45AB-91DC-479205AE0F21}" type="pres">
      <dgm:prSet presAssocID="{B6CF58AE-7083-4B17-842A-7837361EF5BE}" presName="node" presStyleLbl="node1" presStyleIdx="5" presStyleCnt="10">
        <dgm:presLayoutVars>
          <dgm:bulletEnabled val="1"/>
        </dgm:presLayoutVars>
      </dgm:prSet>
      <dgm:spPr/>
      <dgm:t>
        <a:bodyPr/>
        <a:lstStyle/>
        <a:p/>
      </dgm:t>
    </dgm:pt>
    <dgm:pt modelId="{FBF6D7A0-BB40-4228-B6DE-9E1B836364CA}" type="pres">
      <dgm:prSet presAssocID="{36827E91-ED09-4827-82BF-B0B734F3AC2B}" presName="Name9" presStyleLbl="parChTrans1D2" presStyleIdx="6" presStyleCnt="10"/>
      <dgm:spPr/>
      <dgm:t>
        <a:bodyPr/>
        <a:lstStyle/>
        <a:p/>
      </dgm:t>
    </dgm:pt>
    <dgm:pt modelId="{3314B590-7CC8-4ECB-8C1F-F7CB21D50886}" type="pres">
      <dgm:prSet presAssocID="{36827E91-ED09-4827-82BF-B0B734F3AC2B}" presName="connTx" presStyleLbl="parChTrans2D2" presStyleIdx="6" presStyleCnt="10"/>
      <dgm:spPr/>
      <dgm:t>
        <a:bodyPr/>
        <a:lstStyle/>
        <a:p/>
      </dgm:t>
    </dgm:pt>
    <dgm:pt modelId="{1B172AD2-C48D-4E5F-A2D1-F381EC05D2B5}" type="pres">
      <dgm:prSet presAssocID="{35546BBC-A525-4AA0-B2DF-08D5D7093044}" presName="node" presStyleLbl="node1" presStyleIdx="6" presStyleCnt="10">
        <dgm:presLayoutVars>
          <dgm:bulletEnabled val="1"/>
        </dgm:presLayoutVars>
      </dgm:prSet>
      <dgm:spPr/>
      <dgm:t>
        <a:bodyPr/>
        <a:lstStyle/>
        <a:p/>
      </dgm:t>
    </dgm:pt>
    <dgm:pt modelId="{8B51EAD4-CDBA-4F31-9D5D-59811E9146D3}" type="pres">
      <dgm:prSet presAssocID="{A1F3ACF4-2BEA-4FFC-9F9E-F023C4118846}" presName="Name9" presStyleLbl="parChTrans1D2" presStyleIdx="7" presStyleCnt="10"/>
      <dgm:spPr/>
      <dgm:t>
        <a:bodyPr/>
        <a:lstStyle/>
        <a:p/>
      </dgm:t>
    </dgm:pt>
    <dgm:pt modelId="{C1638910-BBBA-49EB-9FB5-E376B69A2499}" type="pres">
      <dgm:prSet presAssocID="{A1F3ACF4-2BEA-4FFC-9F9E-F023C4118846}" presName="connTx" presStyleLbl="parChTrans2D2" presStyleIdx="7" presStyleCnt="10"/>
      <dgm:spPr/>
      <dgm:t>
        <a:bodyPr/>
        <a:lstStyle/>
        <a:p/>
      </dgm:t>
    </dgm:pt>
    <dgm:pt modelId="{AF6F6CD9-13BC-4DFC-9655-A1596AFCCEFF}" type="pres">
      <dgm:prSet presAssocID="{6B589488-B989-4AC9-92CC-DA01105E9025}" presName="node" presStyleLbl="node1" presStyleIdx="7" presStyleCnt="10">
        <dgm:presLayoutVars>
          <dgm:bulletEnabled val="1"/>
        </dgm:presLayoutVars>
      </dgm:prSet>
      <dgm:spPr/>
      <dgm:t>
        <a:bodyPr/>
        <a:lstStyle/>
        <a:p/>
      </dgm:t>
    </dgm:pt>
    <dgm:pt modelId="{9CEACB6E-9582-4261-9FCE-CAAFB7D450CC}" type="pres">
      <dgm:prSet presAssocID="{C03A1448-BA57-44DD-BF4E-CEC9AFCC010B}" presName="Name9" presStyleLbl="parChTrans1D2" presStyleIdx="8" presStyleCnt="10"/>
      <dgm:spPr/>
      <dgm:t>
        <a:bodyPr/>
        <a:lstStyle/>
        <a:p/>
      </dgm:t>
    </dgm:pt>
    <dgm:pt modelId="{C39CBBA9-0BC8-4198-9553-45A23C6C8124}" type="pres">
      <dgm:prSet presAssocID="{C03A1448-BA57-44DD-BF4E-CEC9AFCC010B}" presName="connTx" presStyleLbl="parChTrans2D2" presStyleIdx="8" presStyleCnt="10"/>
      <dgm:spPr/>
      <dgm:t>
        <a:bodyPr/>
        <a:lstStyle/>
        <a:p/>
      </dgm:t>
    </dgm:pt>
    <dgm:pt modelId="{4C329182-E9CC-4DFD-AAB4-FBF1F7494F4E}" type="pres">
      <dgm:prSet presAssocID="{C86E5499-E23E-48B5-B448-9741BE4CD834}" presName="node" presStyleLbl="node1" presStyleIdx="8" presStyleCnt="10">
        <dgm:presLayoutVars>
          <dgm:bulletEnabled val="1"/>
        </dgm:presLayoutVars>
      </dgm:prSet>
      <dgm:spPr/>
      <dgm:t>
        <a:bodyPr/>
        <a:lstStyle/>
        <a:p/>
      </dgm:t>
    </dgm:pt>
    <dgm:pt modelId="{14669F1E-38D3-4088-B4BF-97244B0C9DAE}" type="pres">
      <dgm:prSet presAssocID="{259CCADB-B479-477A-A738-0B54C3250647}" presName="Name9" presStyleLbl="parChTrans1D2" presStyleIdx="9" presStyleCnt="10"/>
      <dgm:spPr/>
      <dgm:t>
        <a:bodyPr/>
        <a:lstStyle/>
        <a:p/>
      </dgm:t>
    </dgm:pt>
    <dgm:pt modelId="{B33A515E-303B-4B85-AEE0-BB9D861FD342}" type="pres">
      <dgm:prSet presAssocID="{259CCADB-B479-477A-A738-0B54C3250647}" presName="connTx" presStyleLbl="parChTrans2D2" presStyleIdx="9" presStyleCnt="10"/>
      <dgm:spPr/>
      <dgm:t>
        <a:bodyPr/>
        <a:lstStyle/>
        <a:p/>
      </dgm:t>
    </dgm:pt>
    <dgm:pt modelId="{41EF165A-DCDD-4EC7-BC39-25337AE52B76}" type="pres">
      <dgm:prSet presAssocID="{CFF1AEA6-B960-4A53-8901-4BF82A47A17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3CD44F3C-97B9-4519-94AE-8E6BD7ABDB5E}" srcId="{6DE5C168-37E7-44E7-B558-75FD86D62B27}" destId="{C146BF01-B2FF-4B17-B5A0-25AA365F9149}" srcOrd="0" destOrd="0" parTransId="{791B85F6-002C-4179-901E-E190BAA73640}" sibTransId="{A19573BA-C405-4792-A16F-1203533A4CAE}"/>
    <dgm:cxn modelId="{29EEA48F-447F-428F-A5E6-8A4059D68EA8}" srcId="{C146BF01-B2FF-4B17-B5A0-25AA365F9149}" destId="{4AD980A8-7CCD-4182-AA58-E0FF623444B3}" srcOrd="0" destOrd="0" parTransId="{377AE249-81FB-4141-B21F-DA023BA83EAC}" sibTransId="{EAE11B6A-4FA6-437E-A8EF-22E84F03C184}"/>
    <dgm:cxn modelId="{1A942E0E-DD12-4ECB-95C3-B8FA4AA82022}" srcId="{C146BF01-B2FF-4B17-B5A0-25AA365F9149}" destId="{C450AC81-08A5-4318-AEF0-1EF6C1881F10}" srcOrd="1" destOrd="0" parTransId="{11DBCFBA-627E-4892-AE5B-A321B9E9F38C}" sibTransId="{390DE742-8B77-4BFF-B7E8-00BAD12402F5}"/>
    <dgm:cxn modelId="{E407E5A0-65FB-4875-9777-A15F3B684DF9}" srcId="{C146BF01-B2FF-4B17-B5A0-25AA365F9149}" destId="{489107BB-BF50-4399-ABA7-176D1B45B940}" srcOrd="2" destOrd="0" parTransId="{332C96DC-1597-4067-9314-8E02CD21CCF2}" sibTransId="{79D79EF3-9B75-4B86-B346-DD88079A9508}"/>
    <dgm:cxn modelId="{1584C96B-A333-485C-B05F-22AA55B21F4D}" srcId="{C146BF01-B2FF-4B17-B5A0-25AA365F9149}" destId="{4EA10632-4B56-499C-A5D6-B57329EEAFB9}" srcOrd="3" destOrd="0" parTransId="{7895E651-9734-43F1-BF95-8E23DD7DD5A5}" sibTransId="{8623760F-BBE6-4A94-884D-0B57E79F13CA}"/>
    <dgm:cxn modelId="{469B9B25-D007-403E-AE7B-578D21873DAC}" srcId="{C146BF01-B2FF-4B17-B5A0-25AA365F9149}" destId="{47B00569-98BF-4540-B7AF-2AC7C5591426}" srcOrd="4" destOrd="0" parTransId="{11E5B07F-3030-4D90-8FE2-DFFF7BFE6B5A}" sibTransId="{DD68FADD-95C5-428C-A5C7-45EF78BF5E73}"/>
    <dgm:cxn modelId="{6F4A0153-546D-471B-90F2-DE8F8B2644C2}" srcId="{C146BF01-B2FF-4B17-B5A0-25AA365F9149}" destId="{B6CF58AE-7083-4B17-842A-7837361EF5BE}" srcOrd="5" destOrd="0" parTransId="{F03B6571-66BE-4CCF-834D-0611E33D69C9}" sibTransId="{EB5A1FF8-A8AC-4422-B285-D43DDBD3A070}"/>
    <dgm:cxn modelId="{52536137-7EF8-4956-8B13-00017DFAFE2A}" srcId="{C146BF01-B2FF-4B17-B5A0-25AA365F9149}" destId="{35546BBC-A525-4AA0-B2DF-08D5D7093044}" srcOrd="6" destOrd="0" parTransId="{36827E91-ED09-4827-82BF-B0B734F3AC2B}" sibTransId="{B850C334-0C88-42C9-B64A-A486C99A98E2}"/>
    <dgm:cxn modelId="{7093FF85-EB33-4F6C-97BE-33FB9665D782}" srcId="{C146BF01-B2FF-4B17-B5A0-25AA365F9149}" destId="{6B589488-B989-4AC9-92CC-DA01105E9025}" srcOrd="7" destOrd="0" parTransId="{A1F3ACF4-2BEA-4FFC-9F9E-F023C4118846}" sibTransId="{0F0D1959-DCD0-4F3F-8173-2625F31E8A33}"/>
    <dgm:cxn modelId="{631B4A28-2468-4167-902C-CC9B6C628FA4}" srcId="{C146BF01-B2FF-4B17-B5A0-25AA365F9149}" destId="{C86E5499-E23E-48B5-B448-9741BE4CD834}" srcOrd="8" destOrd="0" parTransId="{C03A1448-BA57-44DD-BF4E-CEC9AFCC010B}" sibTransId="{CEAB849E-FBCB-48C8-BFBE-2926CED92750}"/>
    <dgm:cxn modelId="{7CEF84B0-E82F-4C5A-8A6C-3AE0031FE4BE}" srcId="{C146BF01-B2FF-4B17-B5A0-25AA365F9149}" destId="{CFF1AEA6-B960-4A53-8901-4BF82A47A173}" srcOrd="9" destOrd="0" parTransId="{259CCADB-B479-477A-A738-0B54C3250647}" sibTransId="{4BA69EB5-4CD6-43D8-951B-7ECA6BBC2ED5}"/>
    <dgm:cxn modelId="{87F8F330-ABC4-4493-9810-BC47C1DDD26B}" type="presOf" srcId="{6DE5C168-37E7-44E7-B558-75FD86D62B27}" destId="{D9D7991E-27AD-46D4-912B-F31F2F18F335}" srcOrd="0" destOrd="0" presId="urn:microsoft.com/office/officeart/2005/8/layout/radial1"/>
    <dgm:cxn modelId="{723E4636-139B-42A0-A804-6454F53AC4CD}" type="presParOf" srcId="{D9D7991E-27AD-46D4-912B-F31F2F18F335}" destId="{2DAE5B92-0E62-46AE-8A30-04289BF2C963}" srcOrd="0" destOrd="0" presId="urn:microsoft.com/office/officeart/2005/8/layout/radial1"/>
    <dgm:cxn modelId="{A94AC36A-2106-461E-B77C-B6FFBE26B0C2}" type="presOf" srcId="{C146BF01-B2FF-4B17-B5A0-25AA365F9149}" destId="{2DAE5B92-0E62-46AE-8A30-04289BF2C963}" srcOrd="0" destOrd="0" presId="urn:microsoft.com/office/officeart/2005/8/layout/radial1"/>
    <dgm:cxn modelId="{CA2ECA5E-5177-4A13-BACA-FA49D3D7747C}" type="presParOf" srcId="{D9D7991E-27AD-46D4-912B-F31F2F18F335}" destId="{50F097D8-74E9-4F7D-A2B0-777B3B92FF11}" srcOrd="1" destOrd="0" presId="urn:microsoft.com/office/officeart/2005/8/layout/radial1"/>
    <dgm:cxn modelId="{5132B192-D2D5-4C98-9329-36E1A9217E48}" type="presOf" srcId="{377AE249-81FB-4141-B21F-DA023BA83EAC}" destId="{50F097D8-74E9-4F7D-A2B0-777B3B92FF11}" srcOrd="0" destOrd="0" presId="urn:microsoft.com/office/officeart/2005/8/layout/radial1"/>
    <dgm:cxn modelId="{5CAB9974-8B1B-4DD3-BD1E-D9B102228967}" type="presParOf" srcId="{50F097D8-74E9-4F7D-A2B0-777B3B92FF11}" destId="{7BC38F68-7859-44C5-A44B-80E00D5B8B6A}" srcOrd="0" destOrd="0" presId="urn:microsoft.com/office/officeart/2005/8/layout/radial1"/>
    <dgm:cxn modelId="{70ADE2FB-F7D4-43A1-8277-684F32B71766}" type="presOf" srcId="{377AE249-81FB-4141-B21F-DA023BA83EAC}" destId="{7BC38F68-7859-44C5-A44B-80E00D5B8B6A}" srcOrd="1" destOrd="0" presId="urn:microsoft.com/office/officeart/2005/8/layout/radial1"/>
    <dgm:cxn modelId="{0F70ABF1-C3CE-40D2-8D3A-51C3273BAF0A}" type="presParOf" srcId="{D9D7991E-27AD-46D4-912B-F31F2F18F335}" destId="{770854E8-43CF-4182-AD73-E5C61564A9D9}" srcOrd="2" destOrd="0" presId="urn:microsoft.com/office/officeart/2005/8/layout/radial1"/>
    <dgm:cxn modelId="{A26332BF-ED0C-4200-A78A-1F33706EB4BC}" type="presOf" srcId="{4AD980A8-7CCD-4182-AA58-E0FF623444B3}" destId="{770854E8-43CF-4182-AD73-E5C61564A9D9}" srcOrd="0" destOrd="0" presId="urn:microsoft.com/office/officeart/2005/8/layout/radial1"/>
    <dgm:cxn modelId="{3CF2DD15-9DAA-460D-9164-BCEF2643DAF5}" type="presParOf" srcId="{D9D7991E-27AD-46D4-912B-F31F2F18F335}" destId="{BB5DF047-3C28-434F-A469-90BFD9E101F7}" srcOrd="3" destOrd="0" presId="urn:microsoft.com/office/officeart/2005/8/layout/radial1"/>
    <dgm:cxn modelId="{60B25B48-1B76-44CB-88B7-825FFACF25F6}" type="presOf" srcId="{11DBCFBA-627E-4892-AE5B-A321B9E9F38C}" destId="{BB5DF047-3C28-434F-A469-90BFD9E101F7}" srcOrd="0" destOrd="0" presId="urn:microsoft.com/office/officeart/2005/8/layout/radial1"/>
    <dgm:cxn modelId="{09CB5F70-4254-406D-B3FC-7D6D672BE5E8}" type="presParOf" srcId="{BB5DF047-3C28-434F-A469-90BFD9E101F7}" destId="{19AF98B3-0B1B-4904-BDCD-B9852F10863E}" srcOrd="0" destOrd="0" presId="urn:microsoft.com/office/officeart/2005/8/layout/radial1"/>
    <dgm:cxn modelId="{3FA9FAA0-7415-4EDF-A853-66524300D9D7}" type="presOf" srcId="{11DBCFBA-627E-4892-AE5B-A321B9E9F38C}" destId="{19AF98B3-0B1B-4904-BDCD-B9852F10863E}" srcOrd="1" destOrd="0" presId="urn:microsoft.com/office/officeart/2005/8/layout/radial1"/>
    <dgm:cxn modelId="{38B84E21-2CC3-437C-8BB3-3E5AC2AC5E89}" type="presParOf" srcId="{D9D7991E-27AD-46D4-912B-F31F2F18F335}" destId="{BCA7D38B-832F-4A8A-BA0D-DC66B006A9E3}" srcOrd="4" destOrd="0" presId="urn:microsoft.com/office/officeart/2005/8/layout/radial1"/>
    <dgm:cxn modelId="{044FB6C6-51D1-4DC2-9C4B-09D234B4C73B}" type="presOf" srcId="{C450AC81-08A5-4318-AEF0-1EF6C1881F10}" destId="{BCA7D38B-832F-4A8A-BA0D-DC66B006A9E3}" srcOrd="0" destOrd="0" presId="urn:microsoft.com/office/officeart/2005/8/layout/radial1"/>
    <dgm:cxn modelId="{D2061F85-F42C-4E2F-A6CD-EB12012F3D6A}" type="presParOf" srcId="{D9D7991E-27AD-46D4-912B-F31F2F18F335}" destId="{78A32522-972F-4A71-8059-357D468BAC16}" srcOrd="5" destOrd="0" presId="urn:microsoft.com/office/officeart/2005/8/layout/radial1"/>
    <dgm:cxn modelId="{6A0E25CF-35BB-4C0B-B784-1397C4D52850}" type="presOf" srcId="{332C96DC-1597-4067-9314-8E02CD21CCF2}" destId="{78A32522-972F-4A71-8059-357D468BAC16}" srcOrd="0" destOrd="0" presId="urn:microsoft.com/office/officeart/2005/8/layout/radial1"/>
    <dgm:cxn modelId="{520B8576-8D2D-4B49-8FDD-504A669D9E41}" type="presParOf" srcId="{78A32522-972F-4A71-8059-357D468BAC16}" destId="{F0A6B73A-4A3D-41A8-A9B8-15745E35D2B4}" srcOrd="0" destOrd="0" presId="urn:microsoft.com/office/officeart/2005/8/layout/radial1"/>
    <dgm:cxn modelId="{9207432F-7C32-4AA0-9E57-E2453904C3AB}" type="presOf" srcId="{332C96DC-1597-4067-9314-8E02CD21CCF2}" destId="{F0A6B73A-4A3D-41A8-A9B8-15745E35D2B4}" srcOrd="1" destOrd="0" presId="urn:microsoft.com/office/officeart/2005/8/layout/radial1"/>
    <dgm:cxn modelId="{61EE9279-5550-4DA2-B99F-C8D33787B57C}" type="presParOf" srcId="{D9D7991E-27AD-46D4-912B-F31F2F18F335}" destId="{7E7B157D-B364-43E8-B5C8-27A7C70CAD71}" srcOrd="6" destOrd="0" presId="urn:microsoft.com/office/officeart/2005/8/layout/radial1"/>
    <dgm:cxn modelId="{F4939A6B-4342-4362-A125-40C82D916B60}" type="presOf" srcId="{489107BB-BF50-4399-ABA7-176D1B45B940}" destId="{7E7B157D-B364-43E8-B5C8-27A7C70CAD71}" srcOrd="0" destOrd="0" presId="urn:microsoft.com/office/officeart/2005/8/layout/radial1"/>
    <dgm:cxn modelId="{3F0BF69C-FFA3-4703-AF32-03E629A36809}" type="presParOf" srcId="{D9D7991E-27AD-46D4-912B-F31F2F18F335}" destId="{365DE5D0-4964-41C3-B93B-AC36143F04AB}" srcOrd="7" destOrd="0" presId="urn:microsoft.com/office/officeart/2005/8/layout/radial1"/>
    <dgm:cxn modelId="{C0986417-8260-400A-B7FC-1652F0337961}" type="presOf" srcId="{7895E651-9734-43F1-BF95-8E23DD7DD5A5}" destId="{365DE5D0-4964-41C3-B93B-AC36143F04AB}" srcOrd="0" destOrd="0" presId="urn:microsoft.com/office/officeart/2005/8/layout/radial1"/>
    <dgm:cxn modelId="{599EC29B-F4EB-4D27-B3D7-688ABA4F6F3E}" type="presParOf" srcId="{365DE5D0-4964-41C3-B93B-AC36143F04AB}" destId="{5723EB48-74E4-43C7-A318-B61677608FA3}" srcOrd="0" destOrd="0" presId="urn:microsoft.com/office/officeart/2005/8/layout/radial1"/>
    <dgm:cxn modelId="{6868498D-3696-4D53-819D-C6B7765E8569}" type="presOf" srcId="{7895E651-9734-43F1-BF95-8E23DD7DD5A5}" destId="{5723EB48-74E4-43C7-A318-B61677608FA3}" srcOrd="1" destOrd="0" presId="urn:microsoft.com/office/officeart/2005/8/layout/radial1"/>
    <dgm:cxn modelId="{76057CF4-4C23-4A7A-B75E-773A7437560D}" type="presParOf" srcId="{D9D7991E-27AD-46D4-912B-F31F2F18F335}" destId="{EE9A8AD7-2754-48EE-BBBD-B2CC70BB114D}" srcOrd="8" destOrd="0" presId="urn:microsoft.com/office/officeart/2005/8/layout/radial1"/>
    <dgm:cxn modelId="{CE94C6BB-288D-4A5D-9339-D24D9875111C}" type="presOf" srcId="{4EA10632-4B56-499C-A5D6-B57329EEAFB9}" destId="{EE9A8AD7-2754-48EE-BBBD-B2CC70BB114D}" srcOrd="0" destOrd="0" presId="urn:microsoft.com/office/officeart/2005/8/layout/radial1"/>
    <dgm:cxn modelId="{A10ED5A6-A991-4F14-9A0C-60C9BD937F36}" type="presParOf" srcId="{D9D7991E-27AD-46D4-912B-F31F2F18F335}" destId="{9F601E6F-B34E-4C98-9E8E-E9C0C88EBC74}" srcOrd="9" destOrd="0" presId="urn:microsoft.com/office/officeart/2005/8/layout/radial1"/>
    <dgm:cxn modelId="{DCE105F0-4560-426A-8812-53CDA4C41E0E}" type="presOf" srcId="{11E5B07F-3030-4D90-8FE2-DFFF7BFE6B5A}" destId="{9F601E6F-B34E-4C98-9E8E-E9C0C88EBC74}" srcOrd="0" destOrd="0" presId="urn:microsoft.com/office/officeart/2005/8/layout/radial1"/>
    <dgm:cxn modelId="{2F923391-64A9-4060-860C-F6EA3A1BA783}" type="presParOf" srcId="{9F601E6F-B34E-4C98-9E8E-E9C0C88EBC74}" destId="{3A011F82-0E17-462B-AE34-9E7F26C0C813}" srcOrd="0" destOrd="0" presId="urn:microsoft.com/office/officeart/2005/8/layout/radial1"/>
    <dgm:cxn modelId="{468D7B56-9EE7-4F52-A362-4E6093434CDE}" type="presOf" srcId="{11E5B07F-3030-4D90-8FE2-DFFF7BFE6B5A}" destId="{3A011F82-0E17-462B-AE34-9E7F26C0C813}" srcOrd="1" destOrd="0" presId="urn:microsoft.com/office/officeart/2005/8/layout/radial1"/>
    <dgm:cxn modelId="{A1387A8D-AC70-4E23-BAB4-F824E6E8CA5C}" type="presParOf" srcId="{D9D7991E-27AD-46D4-912B-F31F2F18F335}" destId="{07084443-0841-4527-9C7E-85324DD08655}" srcOrd="10" destOrd="0" presId="urn:microsoft.com/office/officeart/2005/8/layout/radial1"/>
    <dgm:cxn modelId="{BFC6C4A9-DC70-4C09-95DD-2AA094446806}" type="presOf" srcId="{47B00569-98BF-4540-B7AF-2AC7C5591426}" destId="{07084443-0841-4527-9C7E-85324DD08655}" srcOrd="0" destOrd="0" presId="urn:microsoft.com/office/officeart/2005/8/layout/radial1"/>
    <dgm:cxn modelId="{EADA1C29-6295-4C65-A37A-BC0BD8D7C79F}" type="presParOf" srcId="{D9D7991E-27AD-46D4-912B-F31F2F18F335}" destId="{C801986F-EF2D-4539-80B8-2A7560EE40C9}" srcOrd="11" destOrd="0" presId="urn:microsoft.com/office/officeart/2005/8/layout/radial1"/>
    <dgm:cxn modelId="{6B542979-B5FB-40B0-B00F-3A252F69943B}" type="presOf" srcId="{F03B6571-66BE-4CCF-834D-0611E33D69C9}" destId="{C801986F-EF2D-4539-80B8-2A7560EE40C9}" srcOrd="0" destOrd="0" presId="urn:microsoft.com/office/officeart/2005/8/layout/radial1"/>
    <dgm:cxn modelId="{D7DF357B-9394-4557-840F-FFCCA695FD8B}" type="presParOf" srcId="{C801986F-EF2D-4539-80B8-2A7560EE40C9}" destId="{6A764B8A-F3AA-4334-9647-C4266D25EFDE}" srcOrd="0" destOrd="0" presId="urn:microsoft.com/office/officeart/2005/8/layout/radial1"/>
    <dgm:cxn modelId="{39EED13E-A63B-4104-A10A-F8E84BEB8E67}" type="presOf" srcId="{F03B6571-66BE-4CCF-834D-0611E33D69C9}" destId="{6A764B8A-F3AA-4334-9647-C4266D25EFDE}" srcOrd="1" destOrd="0" presId="urn:microsoft.com/office/officeart/2005/8/layout/radial1"/>
    <dgm:cxn modelId="{61859B2B-7CD5-4833-901D-B563C98AFABF}" type="presParOf" srcId="{D9D7991E-27AD-46D4-912B-F31F2F18F335}" destId="{3D5179D2-1DB3-45AB-91DC-479205AE0F21}" srcOrd="12" destOrd="0" presId="urn:microsoft.com/office/officeart/2005/8/layout/radial1"/>
    <dgm:cxn modelId="{B42656E8-BA64-4D4C-A353-698A34085CFA}" type="presOf" srcId="{B6CF58AE-7083-4B17-842A-7837361EF5BE}" destId="{3D5179D2-1DB3-45AB-91DC-479205AE0F21}" srcOrd="0" destOrd="0" presId="urn:microsoft.com/office/officeart/2005/8/layout/radial1"/>
    <dgm:cxn modelId="{0FA2DE7B-8EDD-44D5-BD31-5A85E5A3C38A}" type="presParOf" srcId="{D9D7991E-27AD-46D4-912B-F31F2F18F335}" destId="{FBF6D7A0-BB40-4228-B6DE-9E1B836364CA}" srcOrd="13" destOrd="0" presId="urn:microsoft.com/office/officeart/2005/8/layout/radial1"/>
    <dgm:cxn modelId="{E2ABA456-852F-47F4-A2E2-969CAB351F88}" type="presOf" srcId="{36827E91-ED09-4827-82BF-B0B734F3AC2B}" destId="{FBF6D7A0-BB40-4228-B6DE-9E1B836364CA}" srcOrd="0" destOrd="0" presId="urn:microsoft.com/office/officeart/2005/8/layout/radial1"/>
    <dgm:cxn modelId="{BE50EE5C-ADB9-4913-B3A9-DDBABDFE5B0E}" type="presParOf" srcId="{FBF6D7A0-BB40-4228-B6DE-9E1B836364CA}" destId="{3314B590-7CC8-4ECB-8C1F-F7CB21D50886}" srcOrd="0" destOrd="0" presId="urn:microsoft.com/office/officeart/2005/8/layout/radial1"/>
    <dgm:cxn modelId="{BE4024A4-E789-4F33-8391-55A7B4C8FC54}" type="presOf" srcId="{36827E91-ED09-4827-82BF-B0B734F3AC2B}" destId="{3314B590-7CC8-4ECB-8C1F-F7CB21D50886}" srcOrd="1" destOrd="0" presId="urn:microsoft.com/office/officeart/2005/8/layout/radial1"/>
    <dgm:cxn modelId="{A9DFC270-BEF2-4BF8-99DE-DF475A4DA816}" type="presParOf" srcId="{D9D7991E-27AD-46D4-912B-F31F2F18F335}" destId="{1B172AD2-C48D-4E5F-A2D1-F381EC05D2B5}" srcOrd="14" destOrd="0" presId="urn:microsoft.com/office/officeart/2005/8/layout/radial1"/>
    <dgm:cxn modelId="{B9C7F1E3-9481-4F5F-B42F-AE67F2B39A42}" type="presOf" srcId="{35546BBC-A525-4AA0-B2DF-08D5D7093044}" destId="{1B172AD2-C48D-4E5F-A2D1-F381EC05D2B5}" srcOrd="0" destOrd="0" presId="urn:microsoft.com/office/officeart/2005/8/layout/radial1"/>
    <dgm:cxn modelId="{53AA9D30-2CF4-4F0B-BCAA-B3CF46EE2B1D}" type="presParOf" srcId="{D9D7991E-27AD-46D4-912B-F31F2F18F335}" destId="{8B51EAD4-CDBA-4F31-9D5D-59811E9146D3}" srcOrd="15" destOrd="0" presId="urn:microsoft.com/office/officeart/2005/8/layout/radial1"/>
    <dgm:cxn modelId="{286A3478-189B-4D22-B854-22569A8A82ED}" type="presOf" srcId="{A1F3ACF4-2BEA-4FFC-9F9E-F023C4118846}" destId="{8B51EAD4-CDBA-4F31-9D5D-59811E9146D3}" srcOrd="0" destOrd="0" presId="urn:microsoft.com/office/officeart/2005/8/layout/radial1"/>
    <dgm:cxn modelId="{CF573BD7-DFCA-4684-AB87-A500376029B4}" type="presParOf" srcId="{8B51EAD4-CDBA-4F31-9D5D-59811E9146D3}" destId="{C1638910-BBBA-49EB-9FB5-E376B69A2499}" srcOrd="0" destOrd="0" presId="urn:microsoft.com/office/officeart/2005/8/layout/radial1"/>
    <dgm:cxn modelId="{E2AD9D8E-9F8F-414D-B65D-EB40B2DC8A0A}" type="presOf" srcId="{A1F3ACF4-2BEA-4FFC-9F9E-F023C4118846}" destId="{C1638910-BBBA-49EB-9FB5-E376B69A2499}" srcOrd="1" destOrd="0" presId="urn:microsoft.com/office/officeart/2005/8/layout/radial1"/>
    <dgm:cxn modelId="{E921FF91-6668-4281-A14D-B36551DB2100}" type="presParOf" srcId="{D9D7991E-27AD-46D4-912B-F31F2F18F335}" destId="{AF6F6CD9-13BC-4DFC-9655-A1596AFCCEFF}" srcOrd="16" destOrd="0" presId="urn:microsoft.com/office/officeart/2005/8/layout/radial1"/>
    <dgm:cxn modelId="{E062DBB0-0FFC-4B9E-B3E8-B8F1A0D7F704}" type="presOf" srcId="{6B589488-B989-4AC9-92CC-DA01105E9025}" destId="{AF6F6CD9-13BC-4DFC-9655-A1596AFCCEFF}" srcOrd="0" destOrd="0" presId="urn:microsoft.com/office/officeart/2005/8/layout/radial1"/>
    <dgm:cxn modelId="{09B32E63-1750-46C5-94CA-500EBBB391B1}" type="presParOf" srcId="{D9D7991E-27AD-46D4-912B-F31F2F18F335}" destId="{9CEACB6E-9582-4261-9FCE-CAAFB7D450CC}" srcOrd="17" destOrd="0" presId="urn:microsoft.com/office/officeart/2005/8/layout/radial1"/>
    <dgm:cxn modelId="{85517154-8BB7-4B87-9C5D-489AE2103CC6}" type="presOf" srcId="{C03A1448-BA57-44DD-BF4E-CEC9AFCC010B}" destId="{9CEACB6E-9582-4261-9FCE-CAAFB7D450CC}" srcOrd="0" destOrd="0" presId="urn:microsoft.com/office/officeart/2005/8/layout/radial1"/>
    <dgm:cxn modelId="{417C171F-E28E-4D49-BB11-B28FE26F3DB7}" type="presParOf" srcId="{9CEACB6E-9582-4261-9FCE-CAAFB7D450CC}" destId="{C39CBBA9-0BC8-4198-9553-45A23C6C8124}" srcOrd="0" destOrd="0" presId="urn:microsoft.com/office/officeart/2005/8/layout/radial1"/>
    <dgm:cxn modelId="{6EE041BB-3050-47B7-BE5B-BE44228CF10A}" type="presOf" srcId="{C03A1448-BA57-44DD-BF4E-CEC9AFCC010B}" destId="{C39CBBA9-0BC8-4198-9553-45A23C6C8124}" srcOrd="1" destOrd="0" presId="urn:microsoft.com/office/officeart/2005/8/layout/radial1"/>
    <dgm:cxn modelId="{003838B7-3D60-4BFA-86CB-B207D685A92C}" type="presParOf" srcId="{D9D7991E-27AD-46D4-912B-F31F2F18F335}" destId="{4C329182-E9CC-4DFD-AAB4-FBF1F7494F4E}" srcOrd="18" destOrd="0" presId="urn:microsoft.com/office/officeart/2005/8/layout/radial1"/>
    <dgm:cxn modelId="{E74C860C-EC32-45D9-BF20-28693C24CD98}" type="presOf" srcId="{C86E5499-E23E-48B5-B448-9741BE4CD834}" destId="{4C329182-E9CC-4DFD-AAB4-FBF1F7494F4E}" srcOrd="0" destOrd="0" presId="urn:microsoft.com/office/officeart/2005/8/layout/radial1"/>
    <dgm:cxn modelId="{712704A5-337A-4FAA-ADB7-A3CDDAA5499B}" type="presParOf" srcId="{D9D7991E-27AD-46D4-912B-F31F2F18F335}" destId="{14669F1E-38D3-4088-B4BF-97244B0C9DAE}" srcOrd="19" destOrd="0" presId="urn:microsoft.com/office/officeart/2005/8/layout/radial1"/>
    <dgm:cxn modelId="{2085FAA5-2647-4E8A-B1D1-BBB745E18EF4}" type="presOf" srcId="{259CCADB-B479-477A-A738-0B54C3250647}" destId="{14669F1E-38D3-4088-B4BF-97244B0C9DAE}" srcOrd="0" destOrd="0" presId="urn:microsoft.com/office/officeart/2005/8/layout/radial1"/>
    <dgm:cxn modelId="{DF3D5880-BE58-4810-AC58-B9922CCAD9C8}" type="presParOf" srcId="{14669F1E-38D3-4088-B4BF-97244B0C9DAE}" destId="{B33A515E-303B-4B85-AEE0-BB9D861FD342}" srcOrd="0" destOrd="0" presId="urn:microsoft.com/office/officeart/2005/8/layout/radial1"/>
    <dgm:cxn modelId="{037E514B-3EBD-4438-9B75-ADECDEA50070}" type="presOf" srcId="{259CCADB-B479-477A-A738-0B54C3250647}" destId="{B33A515E-303B-4B85-AEE0-BB9D861FD342}" srcOrd="1" destOrd="0" presId="urn:microsoft.com/office/officeart/2005/8/layout/radial1"/>
    <dgm:cxn modelId="{65826612-4237-4302-B099-ECEE0B51F19A}" type="presParOf" srcId="{D9D7991E-27AD-46D4-912B-F31F2F18F335}" destId="{41EF165A-DCDD-4EC7-BC39-25337AE52B76}" srcOrd="20" destOrd="0" presId="urn:microsoft.com/office/officeart/2005/8/layout/radial1"/>
    <dgm:cxn modelId="{3735C9C0-D84D-4539-92B0-D42CF7F15582}" type="presOf" srcId="{CFF1AEA6-B960-4A53-8901-4BF82A47A173}" destId="{41EF165A-DCDD-4EC7-BC39-25337AE52B76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4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9AA33B99-D6CA-4276-8C74-1B33A73B75F0}" type="doc">
      <dgm:prSet loTypeId="urn:microsoft.com/office/officeart/2005/8/layout/hList3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685F971-0355-4DA5-AD71-385A6B2A14F7}" type="parTrans" cxnId="{CB07FB82-C096-484E-8F49-4416EEBA6CD8}">
      <dgm:prSet/>
      <dgm:spPr/>
      <dgm:t>
        <a:bodyPr/>
        <a:lstStyle/>
        <a:p>
          <a:endParaRPr lang="ru-RU"/>
        </a:p>
      </dgm:t>
    </dgm:pt>
    <dgm:pt modelId="{5DAE45BB-84DE-47A1-89CB-C02B562FE0B9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800" b="0" smtClean="0"/>
            <a:t>ФГОС СОО п.12   Освоение обучающимися основной образовательной программы завершается обязательной государственной (итоговой) аттестацией выпускников </a:t>
          </a:r>
          <a:endParaRPr lang="ru-RU" sz="2800" b="0"/>
        </a:p>
      </dgm:t>
    </dgm:pt>
    <dgm:pt modelId="{07CC008A-3106-49CC-A79D-0D4DF76674C8}" type="parTrans" cxnId="{3ED3B2C9-5FEA-45CF-AE59-DD58B8D3C929}">
      <dgm:prSet/>
      <dgm:spPr/>
      <dgm:t>
        <a:bodyPr/>
        <a:lstStyle/>
        <a:p>
          <a:endParaRPr lang="ru-RU"/>
        </a:p>
      </dgm:t>
    </dgm:pt>
    <dgm:pt modelId="{0A1DF8F1-A151-4B80-80E0-5536AC966D91}">
      <dgm:prSet phldrT="[Текст]" custT="1"/>
      <dgm:spPr/>
      <dgm:t>
        <a:bodyPr/>
        <a:lstStyle/>
        <a:p>
          <a:r>
            <a:rPr lang="ru-RU" sz="2000" smtClean="0"/>
            <a:t>Государственная (итоговая) аттестация обучающихся проводится </a:t>
          </a:r>
          <a:r>
            <a:rPr lang="ru-RU" sz="2000" b="0" smtClean="0"/>
            <a:t>по всем изучавшимся учебным предметам</a:t>
          </a:r>
          <a:endParaRPr lang="ru-RU" sz="1600" b="0"/>
        </a:p>
      </dgm:t>
    </dgm:pt>
    <dgm:pt modelId="{C2D1F47A-C396-4FE7-B55E-9AC553F65054}" type="sibTrans" cxnId="{3ED3B2C9-5FEA-45CF-AE59-DD58B8D3C929}">
      <dgm:prSet/>
      <dgm:spPr/>
      <dgm:t>
        <a:bodyPr/>
        <a:lstStyle/>
        <a:p>
          <a:endParaRPr lang="ru-RU"/>
        </a:p>
      </dgm:t>
    </dgm:pt>
    <dgm:pt modelId="{92FFD94B-87BE-4008-BF01-7637912F942A}" type="parTrans" cxnId="{C0FFF260-773E-411F-A08C-6E2076B9900C}">
      <dgm:prSet/>
      <dgm:spPr/>
      <dgm:t>
        <a:bodyPr/>
        <a:lstStyle/>
        <a:p>
          <a:endParaRPr lang="ru-RU"/>
        </a:p>
      </dgm:t>
    </dgm:pt>
    <dgm:pt modelId="{1E69FE4F-7C0C-49DC-842C-866732891668}">
      <dgm:prSet phldrT="[Текст]"/>
      <dgm:spPr/>
      <dgm:t>
        <a:bodyPr/>
        <a:lstStyle/>
        <a:p>
          <a:r>
            <a:rPr lang="ru-RU" smtClean="0"/>
            <a:t>ГИА проводится в форме </a:t>
          </a:r>
          <a:r>
            <a:rPr lang="ru-RU" b="1" smtClean="0"/>
            <a:t>ЕГЭ </a:t>
          </a:r>
          <a:r>
            <a:rPr lang="ru-RU" smtClean="0"/>
            <a:t>по окончании 11 класса </a:t>
          </a:r>
          <a:r>
            <a:rPr lang="ru-RU" b="1" smtClean="0"/>
            <a:t>в обязательном порядке по учебным предметам: </a:t>
          </a:r>
        </a:p>
        <a:p>
          <a:r>
            <a:rPr lang="ru-RU" b="1" smtClean="0"/>
            <a:t>«Русский язык»;</a:t>
          </a:r>
        </a:p>
        <a:p>
          <a:r>
            <a:rPr lang="ru-RU" b="1" i="0" smtClean="0"/>
            <a:t>«Математика»</a:t>
          </a:r>
          <a:r>
            <a:rPr lang="ru-RU" b="1" smtClean="0"/>
            <a:t>;</a:t>
          </a:r>
        </a:p>
        <a:p>
          <a:r>
            <a:rPr lang="ru-RU" b="1" smtClean="0"/>
            <a:t>«Иностранный язык»</a:t>
          </a:r>
          <a:endParaRPr lang="ru-RU" b="1"/>
        </a:p>
      </dgm:t>
    </dgm:pt>
    <dgm:pt modelId="{1A2ED7D1-4029-4647-9AF2-42C36B94BF43}" type="sibTrans" cxnId="{C0FFF260-773E-411F-A08C-6E2076B9900C}">
      <dgm:prSet/>
      <dgm:spPr/>
      <dgm:t>
        <a:bodyPr/>
        <a:lstStyle/>
        <a:p>
          <a:endParaRPr lang="ru-RU"/>
        </a:p>
      </dgm:t>
    </dgm:pt>
    <dgm:pt modelId="{293B5F2E-E5B5-4DF9-BDAE-73666865595E}" type="parTrans" cxnId="{27CA5EF5-563D-430D-A2B8-03EDAC1E25D9}">
      <dgm:prSet/>
      <dgm:spPr/>
      <dgm:t>
        <a:bodyPr/>
        <a:lstStyle/>
        <a:p>
          <a:endParaRPr lang="ru-RU"/>
        </a:p>
      </dgm:t>
    </dgm:pt>
    <dgm:pt modelId="{B18C01A7-8CBD-47FF-AC2A-07006FCCB55F}">
      <dgm:prSet phldrT="[Текст]" custT="1"/>
      <dgm:spPr/>
      <dgm:t>
        <a:bodyPr/>
        <a:lstStyle/>
        <a:p>
          <a:r>
            <a:rPr lang="ru-RU" sz="2000" smtClean="0"/>
            <a:t>Обучающийся может </a:t>
          </a:r>
          <a:r>
            <a:rPr lang="ru-RU" sz="2000" b="1" smtClean="0"/>
            <a:t>самостоятельно выбрать уровень (базовый или углубленный)</a:t>
          </a:r>
          <a:r>
            <a:rPr lang="ru-RU" sz="2000" smtClean="0"/>
            <a:t>, </a:t>
          </a:r>
        </a:p>
        <a:p>
          <a:r>
            <a:rPr lang="ru-RU" sz="2000" smtClean="0"/>
            <a:t>в соответствии с которым будет проводиться ГИА в форме  ЕГЭ</a:t>
          </a:r>
          <a:endParaRPr lang="ru-RU" sz="2000"/>
        </a:p>
      </dgm:t>
    </dgm:pt>
    <dgm:pt modelId="{15DAA8B3-8FF9-4B43-A41D-9742F1C758CA}" type="sibTrans" cxnId="{27CA5EF5-563D-430D-A2B8-03EDAC1E25D9}">
      <dgm:prSet/>
      <dgm:spPr/>
      <dgm:t>
        <a:bodyPr/>
        <a:lstStyle/>
        <a:p>
          <a:endParaRPr lang="ru-RU"/>
        </a:p>
      </dgm:t>
    </dgm:pt>
    <dgm:pt modelId="{E2129F42-4E6B-4CFB-8680-CA4C5210E73E}" type="parTrans" cxnId="{FC09EB01-6179-4E79-975E-E8CFB4B4265D}">
      <dgm:prSet/>
      <dgm:spPr/>
      <dgm:t>
        <a:bodyPr/>
        <a:lstStyle/>
        <a:p>
          <a:endParaRPr lang="ru-RU"/>
        </a:p>
      </dgm:t>
    </dgm:pt>
    <dgm:pt modelId="{47C26C75-D970-4730-B911-2E6F49BC9297}">
      <dgm:prSet phldrT="[Текст]" custT="1"/>
      <dgm:spPr/>
      <dgm:t>
        <a:bodyPr/>
        <a:lstStyle/>
        <a:p>
          <a:r>
            <a:rPr lang="ru-RU" sz="2000" smtClean="0"/>
            <a:t>Допускается прохождение обучающимися ГИА по завершению изучения отдельных учебных предметов </a:t>
          </a:r>
          <a:r>
            <a:rPr lang="ru-RU" sz="2000" b="1" smtClean="0"/>
            <a:t>на базовом уровне после 10 класса</a:t>
          </a:r>
          <a:r>
            <a:rPr lang="ru-RU" sz="1700" b="1" smtClean="0"/>
            <a:t>.</a:t>
          </a:r>
          <a:endParaRPr lang="ru-RU" sz="1700" b="1"/>
        </a:p>
      </dgm:t>
    </dgm:pt>
    <dgm:pt modelId="{76C4BCC1-1955-4A3C-9463-6B76B584E9F1}" type="sibTrans" cxnId="{FC09EB01-6179-4E79-975E-E8CFB4B4265D}">
      <dgm:prSet/>
      <dgm:spPr/>
      <dgm:t>
        <a:bodyPr/>
        <a:lstStyle/>
        <a:p>
          <a:endParaRPr lang="ru-RU"/>
        </a:p>
      </dgm:t>
    </dgm:pt>
    <dgm:pt modelId="{55CF568B-35BE-47B2-9E4F-76782AFAB331}" type="sibTrans" cxnId="{CB07FB82-C096-484E-8F49-4416EEBA6CD8}">
      <dgm:prSet/>
      <dgm:spPr/>
      <dgm:t>
        <a:bodyPr/>
        <a:lstStyle/>
        <a:p>
          <a:endParaRPr lang="ru-RU"/>
        </a:p>
      </dgm:t>
    </dgm:pt>
    <dgm:pt modelId="{7AB8241D-27E9-4CCB-B49C-7A3FDEC57BD4}" type="parTrans" cxnId="{518E26AB-B3D7-4065-A9D0-6D7E4A4FBA0D}">
      <dgm:prSet/>
      <dgm:spPr/>
      <dgm:t>
        <a:bodyPr/>
        <a:lstStyle/>
        <a:p>
          <a:endParaRPr lang="ru-RU"/>
        </a:p>
      </dgm:t>
    </dgm:pt>
    <dgm:pt modelId="{3CDFA72C-E53B-494C-8BB5-F85D991CF9E3}">
      <dgm:prSet/>
      <dgm:spPr/>
      <dgm:t>
        <a:bodyPr/>
        <a:lstStyle/>
        <a:p>
          <a:endParaRPr lang="ru-RU"/>
        </a:p>
      </dgm:t>
    </dgm:pt>
    <dgm:pt modelId="{4229D9F9-7FD4-48C7-9BB5-5C95B4C3FF95}" type="sibTrans" cxnId="{518E26AB-B3D7-4065-A9D0-6D7E4A4FBA0D}">
      <dgm:prSet/>
      <dgm:spPr/>
      <dgm:t>
        <a:bodyPr/>
        <a:lstStyle/>
        <a:p>
          <a:endParaRPr lang="ru-RU"/>
        </a:p>
      </dgm:t>
    </dgm:pt>
    <dgm:pt modelId="{60A9F07A-312F-41CD-BE69-5289376C807C}" type="pres">
      <dgm:prSet presAssocID="{9AA33B99-D6CA-4276-8C74-1B33A73B75F0}" presName="composite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10CC81-AA56-4E8E-B36F-B752846041DE}" type="pres">
      <dgm:prSet presAssocID="{5DAE45BB-84DE-47A1-89CB-C02B562FE0B9}" presName="roof" presStyleLbl="dkBgShp" presStyleCnt="1" custScaleY="74242" custLinFactNeighborX="4098" custLinFactNeighborY="-46027"/>
      <dgm:spPr/>
      <dgm:t>
        <a:bodyPr/>
        <a:lstStyle/>
        <a:p>
          <a:endParaRPr lang="ru-RU"/>
        </a:p>
      </dgm:t>
    </dgm:pt>
    <dgm:pt modelId="{AEA1B809-B5CC-4867-8D14-E4831511647A}" type="pres">
      <dgm:prSet presAssocID="{5DAE45BB-84DE-47A1-89CB-C02B562FE0B9}" presName="pillars"/>
      <dgm:spPr/>
      <dgm:t>
        <a:bodyPr/>
        <a:lstStyle/>
        <a:p>
          <a:endParaRPr lang="ru-RU"/>
        </a:p>
      </dgm:t>
    </dgm:pt>
    <dgm:pt modelId="{8B9C4159-F7F5-48CC-8383-BC9182AD0C8A}" type="pres">
      <dgm:prSet presAssocID="{5DAE45BB-84DE-47A1-89CB-C02B562FE0B9}" presName="pillar1" presStyleLbl="node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4FDFC-A368-406B-8391-A800F7F1BFFE}" type="pres">
      <dgm:prSet presAssocID="{1E69FE4F-7C0C-49DC-842C-866732891668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BF56F-1C1B-4657-8FB2-5C2303E20059}" type="pres">
      <dgm:prSet presAssocID="{B18C01A7-8CBD-47FF-AC2A-07006FCCB55F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24C48-C807-4B50-8DD8-648757B43BE6}" type="pres">
      <dgm:prSet presAssocID="{47C26C75-D970-4730-B911-2E6F49BC9297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4C815-B2E9-4205-BE5E-961CFB5642EE}" type="pres">
      <dgm:prSet presAssocID="{5DAE45BB-84DE-47A1-89CB-C02B562FE0B9}" presName="base" presStyleLbl="dkBgShp" presStyleCn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</dgm:ptLst>
  <dgm:cxnLst>
    <dgm:cxn modelId="{CB07FB82-C096-484E-8F49-4416EEBA6CD8}" srcId="{9AA33B99-D6CA-4276-8C74-1B33A73B75F0}" destId="{5DAE45BB-84DE-47A1-89CB-C02B562FE0B9}" srcOrd="0" destOrd="0" parTransId="{1685F971-0355-4DA5-AD71-385A6B2A14F7}" sibTransId="{55CF568B-35BE-47B2-9E4F-76782AFAB331}"/>
    <dgm:cxn modelId="{3ED3B2C9-5FEA-45CF-AE59-DD58B8D3C929}" srcId="{5DAE45BB-84DE-47A1-89CB-C02B562FE0B9}" destId="{0A1DF8F1-A151-4B80-80E0-5536AC966D91}" srcOrd="0" destOrd="0" parTransId="{07CC008A-3106-49CC-A79D-0D4DF76674C8}" sibTransId="{C2D1F47A-C396-4FE7-B55E-9AC553F65054}"/>
    <dgm:cxn modelId="{C0FFF260-773E-411F-A08C-6E2076B9900C}" srcId="{5DAE45BB-84DE-47A1-89CB-C02B562FE0B9}" destId="{1E69FE4F-7C0C-49DC-842C-866732891668}" srcOrd="1" destOrd="0" parTransId="{92FFD94B-87BE-4008-BF01-7637912F942A}" sibTransId="{1A2ED7D1-4029-4647-9AF2-42C36B94BF43}"/>
    <dgm:cxn modelId="{27CA5EF5-563D-430D-A2B8-03EDAC1E25D9}" srcId="{5DAE45BB-84DE-47A1-89CB-C02B562FE0B9}" destId="{B18C01A7-8CBD-47FF-AC2A-07006FCCB55F}" srcOrd="2" destOrd="0" parTransId="{293B5F2E-E5B5-4DF9-BDAE-73666865595E}" sibTransId="{15DAA8B3-8FF9-4B43-A41D-9742F1C758CA}"/>
    <dgm:cxn modelId="{FC09EB01-6179-4E79-975E-E8CFB4B4265D}" srcId="{5DAE45BB-84DE-47A1-89CB-C02B562FE0B9}" destId="{47C26C75-D970-4730-B911-2E6F49BC9297}" srcOrd="3" destOrd="0" parTransId="{E2129F42-4E6B-4CFB-8680-CA4C5210E73E}" sibTransId="{76C4BCC1-1955-4A3C-9463-6B76B584E9F1}"/>
    <dgm:cxn modelId="{518E26AB-B3D7-4065-A9D0-6D7E4A4FBA0D}" srcId="{9AA33B99-D6CA-4276-8C74-1B33A73B75F0}" destId="{3CDFA72C-E53B-494C-8BB5-F85D991CF9E3}" srcOrd="1" destOrd="0" parTransId="{7AB8241D-27E9-4CCB-B49C-7A3FDEC57BD4}" sibTransId="{4229D9F9-7FD4-48C7-9BB5-5C95B4C3FF95}"/>
    <dgm:cxn modelId="{8DA9893F-2042-475C-8994-9F554DF8A19D}" type="presOf" srcId="{9AA33B99-D6CA-4276-8C74-1B33A73B75F0}" destId="{60A9F07A-312F-41CD-BE69-5289376C807C}" srcOrd="0" destOrd="0" presId="urn:microsoft.com/office/officeart/2005/8/layout/hList3"/>
    <dgm:cxn modelId="{4CC72171-7BF8-4DC6-ADE0-714A404FA298}" type="presParOf" srcId="{60A9F07A-312F-41CD-BE69-5289376C807C}" destId="{B310CC81-AA56-4E8E-B36F-B752846041DE}" srcOrd="0" destOrd="0" presId="urn:microsoft.com/office/officeart/2005/8/layout/hList3"/>
    <dgm:cxn modelId="{7E944819-2B13-4584-A136-67FDDC94C0B5}" type="presOf" srcId="{5DAE45BB-84DE-47A1-89CB-C02B562FE0B9}" destId="{B310CC81-AA56-4E8E-B36F-B752846041DE}" srcOrd="0" destOrd="0" presId="urn:microsoft.com/office/officeart/2005/8/layout/hList3"/>
    <dgm:cxn modelId="{F5449D0C-9A02-4923-B445-FA76B9C25551}" type="presParOf" srcId="{60A9F07A-312F-41CD-BE69-5289376C807C}" destId="{AEA1B809-B5CC-4867-8D14-E4831511647A}" srcOrd="1" destOrd="0" presId="urn:microsoft.com/office/officeart/2005/8/layout/hList3"/>
    <dgm:cxn modelId="{4905BA4C-2B16-4689-8798-1D6120B95913}" type="presParOf" srcId="{AEA1B809-B5CC-4867-8D14-E4831511647A}" destId="{8B9C4159-F7F5-48CC-8383-BC9182AD0C8A}" srcOrd="0" destOrd="0" presId="urn:microsoft.com/office/officeart/2005/8/layout/hList3"/>
    <dgm:cxn modelId="{BCAE7889-5A5E-4B5D-A4CC-08440DC9C089}" type="presOf" srcId="{0A1DF8F1-A151-4B80-80E0-5536AC966D91}" destId="{8B9C4159-F7F5-48CC-8383-BC9182AD0C8A}" srcOrd="0" destOrd="0" presId="urn:microsoft.com/office/officeart/2005/8/layout/hList3"/>
    <dgm:cxn modelId="{A1122E8C-262F-44CD-B0F8-CFA84BD261B8}" type="presParOf" srcId="{AEA1B809-B5CC-4867-8D14-E4831511647A}" destId="{C3A4FDFC-A368-406B-8391-A800F7F1BFFE}" srcOrd="1" destOrd="0" presId="urn:microsoft.com/office/officeart/2005/8/layout/hList3"/>
    <dgm:cxn modelId="{1676452B-103D-4C71-8EE7-DECEF1CF9B0D}" type="presOf" srcId="{1E69FE4F-7C0C-49DC-842C-866732891668}" destId="{C3A4FDFC-A368-406B-8391-A800F7F1BFFE}" srcOrd="0" destOrd="0" presId="urn:microsoft.com/office/officeart/2005/8/layout/hList3"/>
    <dgm:cxn modelId="{EDC0D6CF-A45F-48AB-A266-656736DA4AD3}" type="presParOf" srcId="{AEA1B809-B5CC-4867-8D14-E4831511647A}" destId="{8DBBF56F-1C1B-4657-8FB2-5C2303E20059}" srcOrd="2" destOrd="0" presId="urn:microsoft.com/office/officeart/2005/8/layout/hList3"/>
    <dgm:cxn modelId="{04435231-54B1-47AC-B47C-8E0D45D882DE}" type="presOf" srcId="{B18C01A7-8CBD-47FF-AC2A-07006FCCB55F}" destId="{8DBBF56F-1C1B-4657-8FB2-5C2303E20059}" srcOrd="0" destOrd="0" presId="urn:microsoft.com/office/officeart/2005/8/layout/hList3"/>
    <dgm:cxn modelId="{1B253EA5-F03D-42C2-90B4-FC44BC506704}" type="presParOf" srcId="{AEA1B809-B5CC-4867-8D14-E4831511647A}" destId="{59124C48-C807-4B50-8DD8-648757B43BE6}" srcOrd="3" destOrd="0" presId="urn:microsoft.com/office/officeart/2005/8/layout/hList3"/>
    <dgm:cxn modelId="{39C66570-587C-466E-8E74-50A7D18BA3C9}" type="presOf" srcId="{47C26C75-D970-4730-B911-2E6F49BC9297}" destId="{59124C48-C807-4B50-8DD8-648757B43BE6}" srcOrd="0" destOrd="0" presId="urn:microsoft.com/office/officeart/2005/8/layout/hList3"/>
    <dgm:cxn modelId="{39883148-5EED-4A97-AA4E-1248CF060F10}" type="presParOf" srcId="{60A9F07A-312F-41CD-BE69-5289376C807C}" destId="{51F4C815-B2E9-4205-BE5E-961CFB5642EE}" srcOrd="2" destOrd="0" presId="urn:microsoft.com/office/officeart/2005/8/layout/hList3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3327" name=""/>
      <dsp:cNvGrpSpPr/>
    </dsp:nvGrpSpPr>
    <dsp:grpSpPr/>
    <dsp:sp modelId="{550D2957-2B8E-484F-AC7D-65AD3F5E8528}">
      <dsp:nvSpPr>
        <dsp:cNvPr id="13328" name=""/>
        <dsp:cNvSpPr/>
      </dsp:nvSpPr>
      <dsp:spPr>
        <a:xfrm rot="285323">
          <a:off x="693054" y="-253954"/>
          <a:ext cx="8481932" cy="5809116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80B56BA8-EEBD-43BB-B7FE-EF63DADD1E5F}">
      <dsp:nvSpPr>
        <dsp:cNvPr id="13329" name=""/>
        <dsp:cNvSpPr/>
      </dsp:nvSpPr>
      <dsp:spPr>
        <a:xfrm>
          <a:off x="1708337" y="3691398"/>
          <a:ext cx="195084" cy="1950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6081D416-D558-4EDD-8991-2197A5D0A16F}">
      <dsp:nvSpPr>
        <dsp:cNvPr id="13330" name=""/>
        <dsp:cNvSpPr/>
      </dsp:nvSpPr>
      <dsp:spPr>
        <a:xfrm>
          <a:off x="1320231" y="4039520"/>
          <a:ext cx="2202966" cy="1261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37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effectLst>
                <a:outerShdw blurRad="38100" dist="38100" dir="2700000" algn="tl">
                  <a:srgbClr val="C0C0C0"/>
                </a:outerShdw>
              </a:effectLst>
            </a:rPr>
            <a:t>Коммуникативные компетенции</a:t>
          </a:r>
          <a:endParaRPr lang="ru-RU" sz="1600" kern="1200"/>
        </a:p>
      </dsp:txBody>
      <dsp:txXfrm>
        <a:off x="1320231" y="4039520"/>
        <a:ext cx="2202966" cy="1261687"/>
      </dsp:txXfrm>
    </dsp:sp>
    <dsp:sp modelId="{72927D7B-23A7-4FE1-9B86-C7DFECFD0149}">
      <dsp:nvSpPr>
        <dsp:cNvPr id="13331" name=""/>
        <dsp:cNvSpPr/>
      </dsp:nvSpPr>
      <dsp:spPr>
        <a:xfrm>
          <a:off x="2734126" y="2823422"/>
          <a:ext cx="305349" cy="3053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BB099BC2-3182-4254-81FB-EA16E66EDABA}">
      <dsp:nvSpPr>
        <dsp:cNvPr id="13332" name=""/>
        <dsp:cNvSpPr/>
      </dsp:nvSpPr>
      <dsp:spPr>
        <a:xfrm>
          <a:off x="2891943" y="3080001"/>
          <a:ext cx="2078772" cy="2221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79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effectLst>
                <a:outerShdw blurRad="38100" dist="38100" dir="2700000" algn="tl">
                  <a:srgbClr val="C0C0C0"/>
                </a:outerShdw>
              </a:effectLst>
            </a:rPr>
            <a:t>Умение работать с большими объемами информации</a:t>
          </a:r>
          <a:endParaRPr lang="ru-RU" sz="1600" b="1" kern="1200">
            <a:effectLst>
              <a:outerShdw blurRad="38100" dist="38100" dir="2700000" algn="tl">
                <a:srgbClr val="C0C0C0"/>
              </a:outerShdw>
            </a:effectLst>
          </a:endParaRPr>
        </a:p>
      </dsp:txBody>
      <dsp:txXfrm>
        <a:off x="2891943" y="3080001"/>
        <a:ext cx="2078772" cy="2221206"/>
      </dsp:txXfrm>
    </dsp:sp>
    <dsp:sp modelId="{0A8C4C9E-0F75-40C7-84B8-FE4489661FFF}">
      <dsp:nvSpPr>
        <dsp:cNvPr id="13333" name=""/>
        <dsp:cNvSpPr/>
      </dsp:nvSpPr>
      <dsp:spPr>
        <a:xfrm>
          <a:off x="4154449" y="1955448"/>
          <a:ext cx="407132" cy="4071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B14A8478-D15C-4C69-9456-A474AD137C57}">
      <dsp:nvSpPr>
        <dsp:cNvPr id="13334" name=""/>
        <dsp:cNvSpPr/>
      </dsp:nvSpPr>
      <dsp:spPr>
        <a:xfrm>
          <a:off x="4391173" y="2321929"/>
          <a:ext cx="2979101" cy="2979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73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Cambria" pitchFamily="16" charset="0"/>
            </a:rPr>
            <a:t>Способность к самообразованию </a:t>
          </a:r>
          <a:endParaRPr lang="ru-RU" sz="1600" b="1" kern="1200"/>
        </a:p>
      </dsp:txBody>
      <dsp:txXfrm>
        <a:off x="4391173" y="2321929"/>
        <a:ext cx="2979101" cy="2979278"/>
      </dsp:txXfrm>
    </dsp:sp>
    <dsp:sp modelId="{0F56A230-A7EC-4F37-A0FA-143A8CDAA7F4}">
      <dsp:nvSpPr>
        <dsp:cNvPr id="13335" name=""/>
        <dsp:cNvSpPr/>
      </dsp:nvSpPr>
      <dsp:spPr>
        <a:xfrm>
          <a:off x="5732588" y="1324193"/>
          <a:ext cx="525879" cy="5258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2466922A-0EE3-45B3-98C3-32910B4BD001}">
      <dsp:nvSpPr>
        <dsp:cNvPr id="13336" name=""/>
        <dsp:cNvSpPr/>
      </dsp:nvSpPr>
      <dsp:spPr>
        <a:xfrm>
          <a:off x="5861715" y="1805144"/>
          <a:ext cx="2248950" cy="3287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65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err="1" smtClean="0">
              <a:effectLst>
                <a:outerShdw blurRad="38100" dist="38100" dir="2700000" algn="tl">
                  <a:srgbClr val="C0C0C0"/>
                </a:outerShdw>
              </a:effectLst>
            </a:rPr>
            <a:t>Креативность</a:t>
          </a:r>
          <a:endParaRPr lang="ru-RU" sz="1600" b="1" kern="1200">
            <a:effectLst>
              <a:outerShdw blurRad="38100" dist="38100" dir="2700000" algn="tl">
                <a:srgbClr val="C0C0C0"/>
              </a:outerShdw>
            </a:effectLst>
          </a:endParaRPr>
        </a:p>
      </dsp:txBody>
      <dsp:txXfrm>
        <a:off x="5861715" y="1805144"/>
        <a:ext cx="2248950" cy="3287945"/>
      </dsp:txXfrm>
    </dsp:sp>
    <dsp:sp modelId="{8BF2E22E-0165-4988-9C5F-2903292E73C2}">
      <dsp:nvSpPr>
        <dsp:cNvPr id="13337" name=""/>
        <dsp:cNvSpPr/>
      </dsp:nvSpPr>
      <dsp:spPr>
        <a:xfrm>
          <a:off x="7310724" y="929657"/>
          <a:ext cx="670072" cy="6700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64AB8582-8EA8-45FF-9D8F-63702EBB130C}">
      <dsp:nvSpPr>
        <dsp:cNvPr id="13338" name=""/>
        <dsp:cNvSpPr/>
      </dsp:nvSpPr>
      <dsp:spPr>
        <a:xfrm>
          <a:off x="7704814" y="1399518"/>
          <a:ext cx="1696386" cy="3901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05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Cambria" pitchFamily="16" charset="0"/>
            </a:rPr>
            <a:t>Смена социальных ролей</a:t>
          </a:r>
          <a:endParaRPr lang="ru-RU" sz="1600" b="1" kern="1200"/>
        </a:p>
      </dsp:txBody>
      <dsp:txXfrm>
        <a:off x="7704814" y="1399518"/>
        <a:ext cx="1696386" cy="3901689"/>
      </dsp:txXfrm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3339" name=""/>
      <dsp:cNvGrpSpPr/>
    </dsp:nvGrpSpPr>
    <dsp:grpSpPr/>
    <dsp:sp modelId="{EC488CE7-8894-4508-8005-09E5E5B3DFE2}">
      <dsp:nvSpPr>
        <dsp:cNvPr id="13340" name=""/>
        <dsp:cNvSpPr/>
      </dsp:nvSpPr>
      <dsp:spPr>
        <a:xfrm>
          <a:off x="979308" y="0"/>
          <a:ext cx="4954150" cy="3096344"/>
        </a:xfrm>
        <a:prstGeom prst="swooshArrow">
          <a:avLst>
            <a:gd name="adj1" fmla="val 25000"/>
            <a:gd name="adj2" fmla="val 25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2008E741-1FA2-428B-B834-55FB1C28299A}">
      <dsp:nvSpPr>
        <dsp:cNvPr id="13341" name=""/>
        <dsp:cNvSpPr/>
      </dsp:nvSpPr>
      <dsp:spPr>
        <a:xfrm>
          <a:off x="1608485" y="2137096"/>
          <a:ext cx="128807" cy="128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0F91CEF9-51A5-42FE-B355-3537712ECCEF}">
      <dsp:nvSpPr>
        <dsp:cNvPr id="13342" name=""/>
        <dsp:cNvSpPr/>
      </dsp:nvSpPr>
      <dsp:spPr>
        <a:xfrm>
          <a:off x="1516122" y="2201500"/>
          <a:ext cx="1467852" cy="894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5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ФГОС НОО</a:t>
          </a:r>
          <a:endParaRPr lang="ru-RU" sz="2000" b="1" kern="1200"/>
        </a:p>
      </dsp:txBody>
      <dsp:txXfrm>
        <a:off x="1516122" y="2201500"/>
        <a:ext cx="1467852" cy="894843"/>
      </dsp:txXfrm>
    </dsp:sp>
    <dsp:sp modelId="{500F9643-C9C2-4347-8C3F-F97FAEAD7D30}">
      <dsp:nvSpPr>
        <dsp:cNvPr id="13343" name=""/>
        <dsp:cNvSpPr/>
      </dsp:nvSpPr>
      <dsp:spPr>
        <a:xfrm>
          <a:off x="2745463" y="1295510"/>
          <a:ext cx="232845" cy="232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B3CDF3CE-A925-468B-BE99-875B61CD2233}">
      <dsp:nvSpPr>
        <dsp:cNvPr id="13344" name=""/>
        <dsp:cNvSpPr/>
      </dsp:nvSpPr>
      <dsp:spPr>
        <a:xfrm>
          <a:off x="2709593" y="1411932"/>
          <a:ext cx="1493581" cy="168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8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ФГОС ООО</a:t>
          </a:r>
          <a:endParaRPr lang="ru-RU" sz="2000" b="1" kern="1200"/>
        </a:p>
      </dsp:txBody>
      <dsp:txXfrm>
        <a:off x="2709593" y="1411932"/>
        <a:ext cx="1493581" cy="1684411"/>
      </dsp:txXfrm>
    </dsp:sp>
    <dsp:sp modelId="{AE4E07B4-B4A2-4F4A-8D8D-E47B10D27D29}">
      <dsp:nvSpPr>
        <dsp:cNvPr id="13345" name=""/>
        <dsp:cNvSpPr/>
      </dsp:nvSpPr>
      <dsp:spPr>
        <a:xfrm>
          <a:off x="4112808" y="783375"/>
          <a:ext cx="322019" cy="322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6F595437-94D4-4972-A8C8-F9A23EDB80CD}">
      <dsp:nvSpPr>
        <dsp:cNvPr id="13346" name=""/>
        <dsp:cNvSpPr/>
      </dsp:nvSpPr>
      <dsp:spPr>
        <a:xfrm>
          <a:off x="4126971" y="944384"/>
          <a:ext cx="1717706" cy="2151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3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ФГОС СОО</a:t>
          </a:r>
          <a:endParaRPr lang="ru-RU" sz="2000" b="1" kern="1200"/>
        </a:p>
      </dsp:txBody>
      <dsp:txXfrm>
        <a:off x="4126971" y="944384"/>
        <a:ext cx="1717706" cy="2151959"/>
      </dsp:txXfrm>
    </dsp:sp>
  </dsp:spTree>
</dsp:drawing>
</file>

<file path=ppt/diagrams/drawing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88419" name=""/>
      <dsp:cNvGrpSpPr/>
    </dsp:nvGrpSpPr>
    <dsp:grpSpPr/>
  </dsp:spTree>
</dsp:drawing>
</file>

<file path=ppt/diagrams/drawing4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6" name=""/>
      <dsp:cNvGrpSpPr/>
    </dsp:nvGrpSpPr>
    <dsp:grpSpPr/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fact="0.8"/>
                <dgm:rule type="h" fact="1"/>
                <dgm:rule type="primFontSz" val="5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/>
            </dgm:ruleLst>
          </dgm:layoutNode>
        </dgm:forEach>
      </dgm:forEach>
    </dgm:forEach>
  </dgm:layoutNode>
</dgm:layoutDef>
</file>

<file path=ppt/diagrams/layout4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forEach>
      </dgm:layoutNode>
      <dgm:layoutNode name="base" styleLbl="dkBgShp">
        <dgm:alg type="sp"/>
        <dgm:shape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a="http://schemas.openxmlformats.org/drawingml/2006/main" xmlns:dgm="http://schemas.openxmlformats.org/drawingml/2006/diagram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1/16/2020</a:t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8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7171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1/16/2020</a:t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010400" cy="6857997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67155" y="440436"/>
            <a:ext cx="4658868" cy="100888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928615" y="440436"/>
            <a:ext cx="4006595" cy="100888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337804" y="440436"/>
            <a:ext cx="2412492" cy="100888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8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1/16/2020</a:t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75204" y="1856232"/>
            <a:ext cx="4430268" cy="150723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315455" y="1856232"/>
            <a:ext cx="4893563" cy="15072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952244" y="2596895"/>
            <a:ext cx="9889236" cy="150723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8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1/16/2020</a:t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1/16/2020</a:t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4C4D4-4AFD-4C6C-8C6F-6007F4D3F201}" type="datetimeFigureOut">
              <a:rPr lang="ru-RU"/>
              <a:pPr>
                <a:defRPr/>
              </a:pPr>
              <a:t>16.01.2020</a:t>
            </a:fld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9FDC3-AE44-45C6-9081-D70962296D41}" type="slidenum">
              <a:rPr lang="ru-RU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5539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77940"/>
            <a:ext cx="280416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45280" y="6377940"/>
            <a:ext cx="390144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78240" y="6377940"/>
            <a:ext cx="280416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6167D-9B69-4039-8C52-4E4FA2FA3D2E}" type="slidenum">
              <a:rPr lang="ru-RU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image" Target="../media/image1.jpeg" /><Relationship Id="rId9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010400" cy="6857997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61536" y="529793"/>
            <a:ext cx="4868926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8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7820" y="1953005"/>
            <a:ext cx="9976358" cy="46075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7171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1/16/2020</a:t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36.jpeg" /><Relationship Id="rId11" Type="http://schemas.openxmlformats.org/officeDocument/2006/relationships/image" Target="../media/image37.jpeg" /><Relationship Id="rId12" Type="http://schemas.openxmlformats.org/officeDocument/2006/relationships/image" Target="../media/image38.jpeg" /><Relationship Id="rId13" Type="http://schemas.openxmlformats.org/officeDocument/2006/relationships/image" Target="../media/image39.jpeg" /><Relationship Id="rId14" Type="http://schemas.openxmlformats.org/officeDocument/2006/relationships/image" Target="../media/image40.jpeg" /><Relationship Id="rId15" Type="http://schemas.openxmlformats.org/officeDocument/2006/relationships/image" Target="../media/image41.jpeg" /><Relationship Id="rId16" Type="http://schemas.openxmlformats.org/officeDocument/2006/relationships/image" Target="../media/image42.jpeg" /><Relationship Id="rId17" Type="http://schemas.openxmlformats.org/officeDocument/2006/relationships/image" Target="../media/image43.jpeg" /><Relationship Id="rId18" Type="http://schemas.openxmlformats.org/officeDocument/2006/relationships/image" Target="../media/image44.jpeg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Relationship Id="rId4" Type="http://schemas.openxmlformats.org/officeDocument/2006/relationships/image" Target="../media/image30.jpeg" /><Relationship Id="rId5" Type="http://schemas.openxmlformats.org/officeDocument/2006/relationships/image" Target="../media/image31.jpeg" /><Relationship Id="rId6" Type="http://schemas.openxmlformats.org/officeDocument/2006/relationships/image" Target="../media/image32.jpeg" /><Relationship Id="rId7" Type="http://schemas.openxmlformats.org/officeDocument/2006/relationships/image" Target="../media/image33.jpeg" /><Relationship Id="rId8" Type="http://schemas.openxmlformats.org/officeDocument/2006/relationships/image" Target="../media/image34.jpeg" /><Relationship Id="rId9" Type="http://schemas.openxmlformats.org/officeDocument/2006/relationships/image" Target="../media/image3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5.jpeg" /><Relationship Id="rId3" Type="http://schemas.openxmlformats.org/officeDocument/2006/relationships/image" Target="../media/image46.jpeg" /><Relationship Id="rId4" Type="http://schemas.openxmlformats.org/officeDocument/2006/relationships/image" Target="../media/image4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microsoft.com/office/2007/relationships/diagramDrawing" Target="../diagrams/drawing3.xml" /><Relationship Id="rId3" Type="http://schemas.openxmlformats.org/officeDocument/2006/relationships/diagramData" Target="../diagrams/data3.xml" /><Relationship Id="rId4" Type="http://schemas.openxmlformats.org/officeDocument/2006/relationships/diagramLayout" Target="../diagrams/layout3.xml" /><Relationship Id="rId5" Type="http://schemas.openxmlformats.org/officeDocument/2006/relationships/diagramQuickStyle" Target="../diagrams/quickStyle3.xml" /><Relationship Id="rId6" Type="http://schemas.openxmlformats.org/officeDocument/2006/relationships/diagramColors" Target="../diagrams/colors3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8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microsoft.com/office/2007/relationships/diagramDrawing" Target="../diagrams/drawing4.xml" /><Relationship Id="rId3" Type="http://schemas.openxmlformats.org/officeDocument/2006/relationships/diagramData" Target="../diagrams/data4.xml" /><Relationship Id="rId4" Type="http://schemas.openxmlformats.org/officeDocument/2006/relationships/diagramLayout" Target="../diagrams/layout4.xml" /><Relationship Id="rId5" Type="http://schemas.openxmlformats.org/officeDocument/2006/relationships/diagramQuickStyle" Target="../diagrams/quickStyle4.xml" /><Relationship Id="rId6" Type="http://schemas.openxmlformats.org/officeDocument/2006/relationships/diagramColors" Target="../diagrams/colors4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Relationship Id="rId6" Type="http://schemas.openxmlformats.org/officeDocument/2006/relationships/image" Target="../media/image15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Relationship Id="rId5" Type="http://schemas.openxmlformats.org/officeDocument/2006/relationships/image" Target="../media/image20.jpeg" /><Relationship Id="rId6" Type="http://schemas.openxmlformats.org/officeDocument/2006/relationships/image" Target="../media/image21.jpeg" /><Relationship Id="rId7" Type="http://schemas.openxmlformats.org/officeDocument/2006/relationships/image" Target="../media/image22.jpeg" /><Relationship Id="rId8" Type="http://schemas.openxmlformats.org/officeDocument/2006/relationships/image" Target="../media/image2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diagramData" Target="../diagrams/data2.xml" /><Relationship Id="rId11" Type="http://schemas.openxmlformats.org/officeDocument/2006/relationships/diagramLayout" Target="../diagrams/layout2.xml" /><Relationship Id="rId12" Type="http://schemas.openxmlformats.org/officeDocument/2006/relationships/diagramQuickStyle" Target="../diagrams/quickStyle2.xml" /><Relationship Id="rId13" Type="http://schemas.openxmlformats.org/officeDocument/2006/relationships/diagramColors" Target="../diagrams/colors2.xml" /><Relationship Id="rId2" Type="http://schemas.microsoft.com/office/2007/relationships/diagramDrawing" Target="../diagrams/drawing1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Relationship Id="rId7" Type="http://schemas.openxmlformats.org/officeDocument/2006/relationships/image" Target="../media/image24.jpeg" /><Relationship Id="rId8" Type="http://schemas.openxmlformats.org/officeDocument/2006/relationships/image" Target="../media/image25.jpeg" /><Relationship Id="rId9" Type="http://schemas.microsoft.com/office/2007/relationships/diagramDrawing" Target="../diagrams/drawing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8915400" y="5791200"/>
            <a:ext cx="3276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 l="16154" t="76173" r="26767" b="9063"/>
          <a:stretch>
            <a:fillRect/>
          </a:stretch>
        </p:blipFill>
        <p:spPr bwMode="auto">
          <a:xfrm>
            <a:off x="1524000" y="152400"/>
            <a:ext cx="4191000" cy="914400"/>
          </a:xfrm>
          <a:prstGeom prst="rect">
            <a:avLst/>
          </a:prstGeom>
          <a:noFill/>
          <a:ln w="9525">
            <a:noFill/>
            <a:miter lim="800000"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52600" y="2209800"/>
            <a:ext cx="98298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1840" y="4419600"/>
            <a:ext cx="9027160" cy="807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6155"/>
              </a:lnSpc>
              <a:spcBef>
                <a:spcPts val="100"/>
              </a:spcBef>
            </a:pPr>
            <a:r>
              <a:rPr sz="6600" i="1" spc="204">
                <a:latin typeface="Trebuchet MS"/>
                <a:cs typeface="Trebuchet MS"/>
              </a:rPr>
              <a:t>Введение </a:t>
            </a:r>
            <a:r>
              <a:rPr sz="6600" i="1" spc="245">
                <a:latin typeface="Trebuchet MS"/>
                <a:cs typeface="Trebuchet MS"/>
              </a:rPr>
              <a:t>ФГОС</a:t>
            </a:r>
            <a:r>
              <a:rPr sz="6600" i="1" spc="-430">
                <a:latin typeface="Trebuchet MS"/>
                <a:cs typeface="Trebuchet MS"/>
              </a:rPr>
              <a:t> </a:t>
            </a:r>
            <a:r>
              <a:rPr sz="6600" i="1" spc="840" smtClean="0">
                <a:latin typeface="Trebuchet MS"/>
                <a:cs typeface="Trebuchet MS"/>
              </a:rPr>
              <a:t>СОО</a:t>
            </a:r>
            <a:endParaRPr sz="6600">
              <a:latin typeface="Trebuchet MS"/>
              <a:cs typeface="Trebuchet MS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16154" t="29608" r="26767" b="22692"/>
          <a:stretch>
            <a:fillRect/>
          </a:stretch>
        </p:blipFill>
        <p:spPr bwMode="auto">
          <a:xfrm>
            <a:off x="5791200" y="609600"/>
            <a:ext cx="6400800" cy="3200400"/>
          </a:xfrm>
          <a:prstGeom prst="rect">
            <a:avLst/>
          </a:prstGeom>
          <a:noFill/>
          <a:ln w="9525">
            <a:noFill/>
            <a:miter lim="800000"/>
          </a:ln>
          <a:effectLst>
            <a:softEdge rad="63500"/>
          </a:effectLst>
        </p:spPr>
      </p:pic>
      <p:sp>
        <p:nvSpPr>
          <p:cNvPr id="3" name="object 3"/>
          <p:cNvSpPr/>
          <p:nvPr/>
        </p:nvSpPr>
        <p:spPr>
          <a:xfrm>
            <a:off x="10820400" y="5257800"/>
            <a:ext cx="1190244" cy="14295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6"/>
          <p:cNvSpPr/>
          <p:nvPr/>
        </p:nvSpPr>
        <p:spPr>
          <a:xfrm>
            <a:off x="9512807" y="1321308"/>
            <a:ext cx="1542415" cy="368935"/>
          </a:xfrm>
          <a:custGeom>
            <a:rect l="l" t="t" r="r" b="b"/>
            <a:pathLst>
              <a:path w="1542415" h="368935">
                <a:moveTo>
                  <a:pt x="0" y="368808"/>
                </a:moveTo>
                <a:lnTo>
                  <a:pt x="1542288" y="368808"/>
                </a:lnTo>
                <a:lnTo>
                  <a:pt x="1542288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37615" y="838200"/>
            <a:ext cx="10313670" cy="52229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75505"/>
              </a:tabLst>
            </a:pPr>
            <a:r>
              <a:rPr sz="2400" b="1" spc="125">
                <a:solidFill>
                  <a:srgbClr val="800000"/>
                </a:solidFill>
                <a:latin typeface="Trebuchet MS"/>
                <a:cs typeface="Trebuchet MS"/>
              </a:rPr>
              <a:t>Создание</a:t>
            </a:r>
            <a:r>
              <a:rPr sz="2400" b="1" spc="-50">
                <a:solidFill>
                  <a:srgbClr val="800000"/>
                </a:solidFill>
                <a:latin typeface="Trebuchet MS"/>
                <a:cs typeface="Trebuchet MS"/>
              </a:rPr>
              <a:t> </a:t>
            </a:r>
            <a:r>
              <a:rPr sz="2400" b="1" spc="85">
                <a:solidFill>
                  <a:srgbClr val="800000"/>
                </a:solidFill>
                <a:latin typeface="Trebuchet MS"/>
                <a:cs typeface="Trebuchet MS"/>
              </a:rPr>
              <a:t>кадровых</a:t>
            </a:r>
            <a:r>
              <a:rPr sz="2400" b="1" spc="-20">
                <a:solidFill>
                  <a:srgbClr val="800000"/>
                </a:solidFill>
                <a:latin typeface="Trebuchet MS"/>
                <a:cs typeface="Trebuchet MS"/>
              </a:rPr>
              <a:t> </a:t>
            </a:r>
            <a:r>
              <a:rPr sz="2400" b="1" spc="50">
                <a:solidFill>
                  <a:srgbClr val="800000"/>
                </a:solidFill>
                <a:latin typeface="Trebuchet MS"/>
                <a:cs typeface="Trebuchet MS"/>
              </a:rPr>
              <a:t>условий	</a:t>
            </a:r>
            <a:r>
              <a:rPr sz="2400" b="1" spc="25">
                <a:solidFill>
                  <a:srgbClr val="800000"/>
                </a:solidFill>
                <a:latin typeface="Trebuchet MS"/>
                <a:cs typeface="Trebuchet MS"/>
              </a:rPr>
              <a:t>введения </a:t>
            </a:r>
            <a:r>
              <a:rPr sz="2400" b="1" spc="-5">
                <a:solidFill>
                  <a:srgbClr val="800000"/>
                </a:solidFill>
                <a:latin typeface="Trebuchet MS"/>
                <a:cs typeface="Trebuchet MS"/>
              </a:rPr>
              <a:t>и </a:t>
            </a:r>
            <a:r>
              <a:rPr sz="2400" b="1" spc="85">
                <a:solidFill>
                  <a:srgbClr val="800000"/>
                </a:solidFill>
                <a:latin typeface="Trebuchet MS"/>
                <a:cs typeface="Trebuchet MS"/>
              </a:rPr>
              <a:t>реализации </a:t>
            </a:r>
            <a:r>
              <a:rPr sz="2400" b="1" spc="110">
                <a:solidFill>
                  <a:srgbClr val="800000"/>
                </a:solidFill>
                <a:latin typeface="Trebuchet MS"/>
                <a:cs typeface="Trebuchet MS"/>
              </a:rPr>
              <a:t>ФГОС</a:t>
            </a:r>
            <a:r>
              <a:rPr sz="2400" b="1" spc="-340">
                <a:solidFill>
                  <a:srgbClr val="800000"/>
                </a:solidFill>
                <a:latin typeface="Trebuchet MS"/>
                <a:cs typeface="Trebuchet MS"/>
              </a:rPr>
              <a:t> </a:t>
            </a:r>
            <a:r>
              <a:rPr sz="2400" b="1" spc="355">
                <a:solidFill>
                  <a:srgbClr val="800000"/>
                </a:solidFill>
                <a:latin typeface="Trebuchet MS"/>
                <a:cs typeface="Trebuchet MS"/>
              </a:rPr>
              <a:t>СОО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600" b="1" spc="5" smtClean="0">
                <a:solidFill>
                  <a:srgbClr val="171717"/>
                </a:solidFill>
                <a:latin typeface="Times New Roman"/>
                <a:cs typeface="Times New Roman"/>
              </a:rPr>
              <a:t>Должны </a:t>
            </a:r>
            <a:r>
              <a:rPr sz="2600" b="1" spc="-55">
                <a:solidFill>
                  <a:srgbClr val="171717"/>
                </a:solidFill>
                <a:latin typeface="Times New Roman"/>
                <a:cs typeface="Times New Roman"/>
              </a:rPr>
              <a:t>быть </a:t>
            </a:r>
            <a:r>
              <a:rPr sz="2600" b="1">
                <a:solidFill>
                  <a:srgbClr val="171717"/>
                </a:solidFill>
                <a:latin typeface="Times New Roman"/>
                <a:cs typeface="Times New Roman"/>
              </a:rPr>
              <a:t>созданы </a:t>
            </a:r>
            <a:r>
              <a:rPr sz="2600" b="1" spc="-65">
                <a:solidFill>
                  <a:srgbClr val="171717"/>
                </a:solidFill>
                <a:latin typeface="Times New Roman"/>
                <a:cs typeface="Times New Roman"/>
              </a:rPr>
              <a:t>условия</a:t>
            </a:r>
            <a:r>
              <a:rPr sz="2600" b="1" spc="-1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600" b="1" spc="-165">
                <a:solidFill>
                  <a:srgbClr val="171717"/>
                </a:solidFill>
                <a:latin typeface="Times New Roman"/>
                <a:cs typeface="Times New Roman"/>
              </a:rPr>
              <a:t>для</a:t>
            </a:r>
            <a:r>
              <a:rPr sz="2600" b="1" spc="-165" smtClean="0">
                <a:solidFill>
                  <a:srgbClr val="171717"/>
                </a:solidFill>
                <a:latin typeface="Times New Roman"/>
                <a:cs typeface="Times New Roman"/>
              </a:rPr>
              <a:t>:</a:t>
            </a:r>
            <a:endParaRPr lang="ru-RU" sz="2600" b="1" spc="-165" smtClean="0">
              <a:solidFill>
                <a:srgbClr val="171717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935"/>
              </a:tabLst>
            </a:pPr>
            <a:r>
              <a:rPr sz="2600" spc="-25">
                <a:solidFill>
                  <a:srgbClr val="171717"/>
                </a:solidFill>
                <a:latin typeface="Times New Roman"/>
                <a:cs typeface="Times New Roman"/>
              </a:rPr>
              <a:t>реализации </a:t>
            </a:r>
            <a:r>
              <a:rPr sz="2600" spc="-30">
                <a:solidFill>
                  <a:srgbClr val="171717"/>
                </a:solidFill>
                <a:latin typeface="Times New Roman"/>
                <a:cs typeface="Times New Roman"/>
              </a:rPr>
              <a:t>электронного </a:t>
            </a:r>
            <a:r>
              <a:rPr sz="2600" spc="-50">
                <a:solidFill>
                  <a:srgbClr val="171717"/>
                </a:solidFill>
                <a:latin typeface="Times New Roman"/>
                <a:cs typeface="Times New Roman"/>
              </a:rPr>
              <a:t>обучения, </a:t>
            </a:r>
            <a:r>
              <a:rPr sz="2600" spc="-25">
                <a:solidFill>
                  <a:srgbClr val="171717"/>
                </a:solidFill>
                <a:latin typeface="Times New Roman"/>
                <a:cs typeface="Times New Roman"/>
              </a:rPr>
              <a:t>применения </a:t>
            </a:r>
            <a:r>
              <a:rPr sz="2600" spc="-35">
                <a:solidFill>
                  <a:srgbClr val="171717"/>
                </a:solidFill>
                <a:latin typeface="Times New Roman"/>
                <a:cs typeface="Times New Roman"/>
              </a:rPr>
              <a:t>дистанционных  </a:t>
            </a:r>
            <a:r>
              <a:rPr sz="2600" spc="-50">
                <a:solidFill>
                  <a:srgbClr val="171717"/>
                </a:solidFill>
                <a:latin typeface="Times New Roman"/>
                <a:cs typeface="Times New Roman"/>
              </a:rPr>
              <a:t>образовательных </a:t>
            </a:r>
            <a:r>
              <a:rPr sz="2600" spc="-40">
                <a:solidFill>
                  <a:srgbClr val="171717"/>
                </a:solidFill>
                <a:latin typeface="Times New Roman"/>
                <a:cs typeface="Times New Roman"/>
              </a:rPr>
              <a:t>технологий, </a:t>
            </a:r>
            <a:r>
              <a:rPr sz="2600" spc="-65">
                <a:solidFill>
                  <a:srgbClr val="171717"/>
                </a:solidFill>
                <a:latin typeface="Times New Roman"/>
                <a:cs typeface="Times New Roman"/>
              </a:rPr>
              <a:t>сетевого </a:t>
            </a:r>
            <a:r>
              <a:rPr sz="2600" spc="-60">
                <a:solidFill>
                  <a:srgbClr val="171717"/>
                </a:solidFill>
                <a:latin typeface="Times New Roman"/>
                <a:cs typeface="Times New Roman"/>
              </a:rPr>
              <a:t>взаимодействия </a:t>
            </a:r>
            <a:r>
              <a:rPr sz="2600" b="1" spc="-150">
                <a:solidFill>
                  <a:srgbClr val="171717"/>
                </a:solidFill>
                <a:latin typeface="Times New Roman"/>
                <a:cs typeface="Times New Roman"/>
              </a:rPr>
              <a:t>для </a:t>
            </a:r>
            <a:r>
              <a:rPr sz="2600" b="1" spc="-20">
                <a:solidFill>
                  <a:srgbClr val="171717"/>
                </a:solidFill>
                <a:latin typeface="Times New Roman"/>
                <a:cs typeface="Times New Roman"/>
              </a:rPr>
              <a:t>восполнения  </a:t>
            </a:r>
            <a:r>
              <a:rPr sz="2600" b="1" spc="10">
                <a:solidFill>
                  <a:srgbClr val="171717"/>
                </a:solidFill>
                <a:latin typeface="Times New Roman"/>
                <a:cs typeface="Times New Roman"/>
              </a:rPr>
              <a:t>недостающих </a:t>
            </a:r>
            <a:r>
              <a:rPr sz="2600" b="1" spc="-50">
                <a:solidFill>
                  <a:srgbClr val="171717"/>
                </a:solidFill>
                <a:latin typeface="Times New Roman"/>
                <a:cs typeface="Times New Roman"/>
              </a:rPr>
              <a:t>кадровых</a:t>
            </a:r>
            <a:r>
              <a:rPr sz="2600" b="1" spc="-6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600" b="1" spc="5">
                <a:solidFill>
                  <a:srgbClr val="171717"/>
                </a:solidFill>
                <a:latin typeface="Times New Roman"/>
                <a:cs typeface="Times New Roman"/>
              </a:rPr>
              <a:t>ресурсов</a:t>
            </a:r>
            <a:endParaRPr sz="2600">
              <a:latin typeface="Times New Roman"/>
              <a:cs typeface="Times New Roman"/>
            </a:endParaRPr>
          </a:p>
          <a:p>
            <a:pPr marL="241300" marR="953769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935"/>
              </a:tabLst>
            </a:pPr>
            <a:r>
              <a:rPr sz="2600" b="1" spc="-25">
                <a:solidFill>
                  <a:srgbClr val="171717"/>
                </a:solidFill>
                <a:latin typeface="Times New Roman"/>
                <a:cs typeface="Times New Roman"/>
              </a:rPr>
              <a:t>оказания </a:t>
            </a:r>
            <a:r>
              <a:rPr sz="2600" b="1">
                <a:solidFill>
                  <a:srgbClr val="171717"/>
                </a:solidFill>
                <a:latin typeface="Times New Roman"/>
                <a:cs typeface="Times New Roman"/>
              </a:rPr>
              <a:t>постоянной </a:t>
            </a:r>
            <a:r>
              <a:rPr sz="2600" b="1" spc="-5">
                <a:solidFill>
                  <a:srgbClr val="171717"/>
                </a:solidFill>
                <a:latin typeface="Times New Roman"/>
                <a:cs typeface="Times New Roman"/>
              </a:rPr>
              <a:t>научно</a:t>
            </a:r>
            <a:r>
              <a:rPr sz="2600" b="1" spc="-5">
                <a:solidFill>
                  <a:srgbClr val="171717"/>
                </a:solidFill>
                <a:latin typeface="Arial"/>
                <a:cs typeface="Arial"/>
              </a:rPr>
              <a:t>-</a:t>
            </a:r>
            <a:r>
              <a:rPr sz="2600" b="1" spc="-5">
                <a:solidFill>
                  <a:srgbClr val="171717"/>
                </a:solidFill>
                <a:latin typeface="Times New Roman"/>
                <a:cs typeface="Times New Roman"/>
              </a:rPr>
              <a:t>теоретической, </a:t>
            </a:r>
            <a:r>
              <a:rPr sz="2600" b="1" spc="-15">
                <a:solidFill>
                  <a:srgbClr val="171717"/>
                </a:solidFill>
                <a:latin typeface="Times New Roman"/>
                <a:cs typeface="Times New Roman"/>
              </a:rPr>
              <a:t>методической </a:t>
            </a:r>
            <a:r>
              <a:rPr sz="2600" b="1" spc="5">
                <a:solidFill>
                  <a:srgbClr val="171717"/>
                </a:solidFill>
                <a:latin typeface="Times New Roman"/>
                <a:cs typeface="Times New Roman"/>
              </a:rPr>
              <a:t>и  </a:t>
            </a:r>
            <a:r>
              <a:rPr sz="2600" b="1" spc="15">
                <a:solidFill>
                  <a:srgbClr val="171717"/>
                </a:solidFill>
                <a:latin typeface="Times New Roman"/>
                <a:cs typeface="Times New Roman"/>
              </a:rPr>
              <a:t>информационной </a:t>
            </a:r>
            <a:r>
              <a:rPr sz="2600" b="1" spc="5">
                <a:solidFill>
                  <a:srgbClr val="171717"/>
                </a:solidFill>
                <a:latin typeface="Times New Roman"/>
                <a:cs typeface="Times New Roman"/>
              </a:rPr>
              <a:t>поддержки </a:t>
            </a:r>
            <a:r>
              <a:rPr sz="2600" spc="-65">
                <a:solidFill>
                  <a:srgbClr val="171717"/>
                </a:solidFill>
                <a:latin typeface="Times New Roman"/>
                <a:cs typeface="Times New Roman"/>
              </a:rPr>
              <a:t>педагогических</a:t>
            </a:r>
            <a:r>
              <a:rPr sz="2600" spc="-10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600" spc="-40">
                <a:solidFill>
                  <a:srgbClr val="171717"/>
                </a:solidFill>
                <a:latin typeface="Times New Roman"/>
                <a:cs typeface="Times New Roman"/>
              </a:rPr>
              <a:t>работников,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spc="-30">
                <a:solidFill>
                  <a:srgbClr val="171717"/>
                </a:solidFill>
                <a:latin typeface="Times New Roman"/>
                <a:cs typeface="Times New Roman"/>
              </a:rPr>
              <a:t>использования </a:t>
            </a:r>
            <a:r>
              <a:rPr sz="2600" spc="-5">
                <a:solidFill>
                  <a:srgbClr val="171717"/>
                </a:solidFill>
                <a:latin typeface="Times New Roman"/>
                <a:cs typeface="Times New Roman"/>
              </a:rPr>
              <a:t>инновационного</a:t>
            </a:r>
            <a:r>
              <a:rPr sz="2600" spc="-5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600" spc="-55">
                <a:solidFill>
                  <a:srgbClr val="171717"/>
                </a:solidFill>
                <a:latin typeface="Times New Roman"/>
                <a:cs typeface="Times New Roman"/>
              </a:rPr>
              <a:t>опыта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ts val="2650"/>
              </a:lnSpc>
              <a:spcBef>
                <a:spcPts val="75"/>
              </a:spcBef>
              <a:buFont typeface="Arial"/>
              <a:buChar char="•"/>
              <a:tabLst>
                <a:tab pos="241935"/>
              </a:tabLst>
            </a:pPr>
            <a:r>
              <a:rPr sz="2600" b="1" spc="-55">
                <a:solidFill>
                  <a:srgbClr val="171717"/>
                </a:solidFill>
                <a:latin typeface="Times New Roman"/>
                <a:cs typeface="Times New Roman"/>
              </a:rPr>
              <a:t>стимулирования </a:t>
            </a:r>
            <a:r>
              <a:rPr sz="2600" b="1" spc="-5">
                <a:solidFill>
                  <a:srgbClr val="171717"/>
                </a:solidFill>
                <a:latin typeface="Times New Roman"/>
                <a:cs typeface="Times New Roman"/>
              </a:rPr>
              <a:t>непрерывного </a:t>
            </a:r>
            <a:r>
              <a:rPr sz="2600" b="1" spc="-25">
                <a:solidFill>
                  <a:srgbClr val="171717"/>
                </a:solidFill>
                <a:latin typeface="Times New Roman"/>
                <a:cs typeface="Times New Roman"/>
              </a:rPr>
              <a:t>повышения </a:t>
            </a:r>
            <a:r>
              <a:rPr sz="2600" b="1" spc="-40">
                <a:solidFill>
                  <a:srgbClr val="171717"/>
                </a:solidFill>
                <a:latin typeface="Times New Roman"/>
                <a:cs typeface="Times New Roman"/>
              </a:rPr>
              <a:t>уровня</a:t>
            </a:r>
            <a:r>
              <a:rPr sz="2600" b="1" spc="-3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600" b="1" spc="-35">
                <a:solidFill>
                  <a:srgbClr val="171717"/>
                </a:solidFill>
                <a:latin typeface="Times New Roman"/>
                <a:cs typeface="Times New Roman"/>
              </a:rPr>
              <a:t>квалификации</a:t>
            </a:r>
            <a:endParaRPr sz="2600">
              <a:latin typeface="Times New Roman"/>
              <a:cs typeface="Times New Roman"/>
            </a:endParaRPr>
          </a:p>
          <a:p>
            <a:pPr marL="241300" marR="1571625">
              <a:lnSpc>
                <a:spcPct val="70000"/>
              </a:lnSpc>
              <a:spcBef>
                <a:spcPts val="465"/>
              </a:spcBef>
            </a:pPr>
            <a:r>
              <a:rPr sz="2600" spc="-60">
                <a:solidFill>
                  <a:srgbClr val="171717"/>
                </a:solidFill>
                <a:latin typeface="Times New Roman"/>
                <a:cs typeface="Times New Roman"/>
              </a:rPr>
              <a:t>педагогических </a:t>
            </a:r>
            <a:r>
              <a:rPr sz="2600" spc="-40">
                <a:solidFill>
                  <a:srgbClr val="171717"/>
                </a:solidFill>
                <a:latin typeface="Times New Roman"/>
                <a:cs typeface="Times New Roman"/>
              </a:rPr>
              <a:t>работников, </a:t>
            </a:r>
            <a:r>
              <a:rPr sz="2600" spc="-30">
                <a:solidFill>
                  <a:srgbClr val="171717"/>
                </a:solidFill>
                <a:latin typeface="Times New Roman"/>
                <a:cs typeface="Times New Roman"/>
              </a:rPr>
              <a:t>использования </a:t>
            </a:r>
            <a:r>
              <a:rPr sz="2600" spc="-25">
                <a:solidFill>
                  <a:srgbClr val="171717"/>
                </a:solidFill>
                <a:latin typeface="Times New Roman"/>
                <a:cs typeface="Times New Roman"/>
              </a:rPr>
              <a:t>ими </a:t>
            </a:r>
            <a:r>
              <a:rPr sz="2600" spc="-55">
                <a:solidFill>
                  <a:srgbClr val="171717"/>
                </a:solidFill>
                <a:latin typeface="Times New Roman"/>
                <a:cs typeface="Times New Roman"/>
              </a:rPr>
              <a:t>современных  </a:t>
            </a:r>
            <a:r>
              <a:rPr sz="2600" spc="-65">
                <a:solidFill>
                  <a:srgbClr val="171717"/>
                </a:solidFill>
                <a:latin typeface="Times New Roman"/>
                <a:cs typeface="Times New Roman"/>
              </a:rPr>
              <a:t>педагогических</a:t>
            </a:r>
            <a:r>
              <a:rPr sz="260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600" spc="-35">
                <a:solidFill>
                  <a:srgbClr val="171717"/>
                </a:solidFill>
                <a:latin typeface="Times New Roman"/>
                <a:cs typeface="Times New Roman"/>
              </a:rPr>
              <a:t>технологий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ts val="2650"/>
              </a:lnSpc>
              <a:spcBef>
                <a:spcPts val="65"/>
              </a:spcBef>
              <a:buFont typeface="Arial"/>
              <a:buChar char="•"/>
              <a:tabLst>
                <a:tab pos="241935"/>
              </a:tabLst>
            </a:pPr>
            <a:r>
              <a:rPr sz="2600" spc="-75">
                <a:solidFill>
                  <a:srgbClr val="171717"/>
                </a:solidFill>
                <a:latin typeface="Times New Roman"/>
                <a:cs typeface="Times New Roman"/>
              </a:rPr>
              <a:t>выявления, </a:t>
            </a:r>
            <a:r>
              <a:rPr sz="2600" spc="-50">
                <a:solidFill>
                  <a:srgbClr val="171717"/>
                </a:solidFill>
                <a:latin typeface="Times New Roman"/>
                <a:cs typeface="Times New Roman"/>
              </a:rPr>
              <a:t>развития </a:t>
            </a:r>
            <a:r>
              <a:rPr sz="2600" spc="20">
                <a:solidFill>
                  <a:srgbClr val="171717"/>
                </a:solidFill>
                <a:latin typeface="Times New Roman"/>
                <a:cs typeface="Times New Roman"/>
              </a:rPr>
              <a:t>и </a:t>
            </a:r>
            <a:r>
              <a:rPr sz="2600" spc="-30">
                <a:solidFill>
                  <a:srgbClr val="171717"/>
                </a:solidFill>
                <a:latin typeface="Times New Roman"/>
                <a:cs typeface="Times New Roman"/>
              </a:rPr>
              <a:t>использования </a:t>
            </a:r>
            <a:r>
              <a:rPr sz="2600" b="1" spc="-40">
                <a:solidFill>
                  <a:srgbClr val="171717"/>
                </a:solidFill>
                <a:latin typeface="Times New Roman"/>
                <a:cs typeface="Times New Roman"/>
              </a:rPr>
              <a:t>потенциальных</a:t>
            </a:r>
            <a:r>
              <a:rPr sz="2600" b="1" spc="12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600" b="1" spc="15">
                <a:solidFill>
                  <a:srgbClr val="171717"/>
                </a:solidFill>
                <a:latin typeface="Times New Roman"/>
                <a:cs typeface="Times New Roman"/>
              </a:rPr>
              <a:t>возможностей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650"/>
              </a:lnSpc>
            </a:pPr>
            <a:r>
              <a:rPr sz="2600" spc="-60">
                <a:solidFill>
                  <a:srgbClr val="171717"/>
                </a:solidFill>
                <a:latin typeface="Times New Roman"/>
                <a:cs typeface="Times New Roman"/>
              </a:rPr>
              <a:t>педагогических</a:t>
            </a:r>
            <a:r>
              <a:rPr sz="2600" spc="-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600" spc="-35">
                <a:solidFill>
                  <a:srgbClr val="171717"/>
                </a:solidFill>
                <a:latin typeface="Times New Roman"/>
                <a:cs typeface="Times New Roman"/>
              </a:rPr>
              <a:t>работников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935"/>
              </a:tabLst>
            </a:pPr>
            <a:r>
              <a:rPr sz="2600" b="1" spc="-30">
                <a:solidFill>
                  <a:srgbClr val="171717"/>
                </a:solidFill>
                <a:latin typeface="Times New Roman"/>
                <a:cs typeface="Times New Roman"/>
              </a:rPr>
              <a:t>осуществления </a:t>
            </a:r>
            <a:r>
              <a:rPr sz="2600" b="1" spc="-25">
                <a:solidFill>
                  <a:srgbClr val="171717"/>
                </a:solidFill>
                <a:latin typeface="Times New Roman"/>
                <a:cs typeface="Times New Roman"/>
              </a:rPr>
              <a:t>мониторинга </a:t>
            </a:r>
            <a:r>
              <a:rPr sz="2600" spc="-70">
                <a:solidFill>
                  <a:srgbClr val="171717"/>
                </a:solidFill>
                <a:latin typeface="Times New Roman"/>
                <a:cs typeface="Times New Roman"/>
              </a:rPr>
              <a:t>результатов </a:t>
            </a:r>
            <a:r>
              <a:rPr sz="2600" spc="-55">
                <a:solidFill>
                  <a:srgbClr val="171717"/>
                </a:solidFill>
                <a:latin typeface="Times New Roman"/>
                <a:cs typeface="Times New Roman"/>
              </a:rPr>
              <a:t>педагогического</a:t>
            </a:r>
            <a:r>
              <a:rPr sz="2600" spc="6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600" spc="-95">
                <a:solidFill>
                  <a:srgbClr val="171717"/>
                </a:solidFill>
                <a:latin typeface="Times New Roman"/>
                <a:cs typeface="Times New Roman"/>
              </a:rPr>
              <a:t>труда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43200" y="0"/>
            <a:ext cx="7740650" cy="7493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760855" marR="5080" indent="-1748789">
              <a:lnSpc>
                <a:spcPts val="2700"/>
              </a:lnSpc>
              <a:spcBef>
                <a:spcPts val="434"/>
              </a:spcBef>
            </a:pPr>
            <a:r>
              <a:rPr sz="2500" spc="20"/>
              <a:t>Особенности </a:t>
            </a:r>
            <a:r>
              <a:rPr sz="2500" spc="-15"/>
              <a:t>требований </a:t>
            </a:r>
            <a:r>
              <a:rPr sz="2500" spc="-114"/>
              <a:t>к </a:t>
            </a:r>
            <a:r>
              <a:rPr sz="2500" spc="-35"/>
              <a:t>материально</a:t>
            </a:r>
            <a:r>
              <a:rPr sz="2500" spc="-35">
                <a:latin typeface="Arial"/>
                <a:cs typeface="Arial"/>
              </a:rPr>
              <a:t>-</a:t>
            </a:r>
            <a:r>
              <a:rPr sz="2500" spc="-35"/>
              <a:t>техническим  </a:t>
            </a:r>
            <a:r>
              <a:rPr sz="2500" spc="5"/>
              <a:t>и </a:t>
            </a:r>
            <a:r>
              <a:rPr sz="2500" spc="-10"/>
              <a:t>информационным</a:t>
            </a:r>
            <a:r>
              <a:rPr sz="2500" spc="35"/>
              <a:t> </a:t>
            </a:r>
            <a:r>
              <a:rPr sz="2500" spc="-75"/>
              <a:t>условиям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86328" y="815339"/>
            <a:ext cx="6565392" cy="51663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174355" y="2609850"/>
            <a:ext cx="234124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8780">
              <a:lnSpc>
                <a:spcPct val="100000"/>
              </a:lnSpc>
              <a:spcBef>
                <a:spcPts val="105"/>
              </a:spcBef>
            </a:pPr>
            <a:r>
              <a:rPr sz="1400" b="1" spc="-5">
                <a:solidFill>
                  <a:srgbClr val="171717"/>
                </a:solidFill>
                <a:latin typeface="Arial"/>
                <a:cs typeface="Arial"/>
              </a:rPr>
              <a:t>реализации</a:t>
            </a:r>
            <a:r>
              <a:rPr sz="1400" b="1" spc="-3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ООП,</a:t>
            </a:r>
            <a:endParaRPr sz="1400">
              <a:latin typeface="Arial"/>
              <a:cs typeface="Arial"/>
            </a:endParaRPr>
          </a:p>
          <a:p>
            <a:pPr marL="49530">
              <a:lnSpc>
                <a:spcPct val="100000"/>
              </a:lnSpc>
            </a:pPr>
            <a:r>
              <a:rPr sz="1400" b="1" spc="-10">
                <a:solidFill>
                  <a:srgbClr val="171717"/>
                </a:solidFill>
                <a:latin typeface="Arial"/>
                <a:cs typeface="Arial"/>
              </a:rPr>
              <a:t>достижения</a:t>
            </a:r>
            <a:r>
              <a:rPr sz="1400" b="1" spc="-25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171717"/>
                </a:solidFill>
                <a:latin typeface="Arial"/>
                <a:cs typeface="Arial"/>
              </a:rPr>
              <a:t>требований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557530"/>
                <a:tab pos="2327910"/>
              </a:tabLst>
            </a:pPr>
            <a:r>
              <a:rPr sz="1400" u="sng">
                <a:solidFill>
                  <a:srgbClr val="171717"/>
                </a:solidFill>
                <a:uFill>
                  <a:solidFill>
                    <a:srgbClr val="F1F1F1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400" b="1" u="sng">
                <a:solidFill>
                  <a:srgbClr val="171717"/>
                </a:solidFill>
                <a:uFill>
                  <a:solidFill>
                    <a:srgbClr val="F1F1F1"/>
                  </a:solidFill>
                </a:uFill>
                <a:latin typeface="Arial"/>
                <a:cs typeface="Arial"/>
              </a:rPr>
              <a:t>к</a:t>
            </a:r>
            <a:r>
              <a:rPr sz="1400" b="1" u="sng" spc="-55">
                <a:solidFill>
                  <a:srgbClr val="171717"/>
                </a:solidFill>
                <a:uFill>
                  <a:solidFill>
                    <a:srgbClr val="F1F1F1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30">
                <a:solidFill>
                  <a:srgbClr val="171717"/>
                </a:solidFill>
                <a:uFill>
                  <a:solidFill>
                    <a:srgbClr val="F1F1F1"/>
                  </a:solidFill>
                </a:uFill>
                <a:latin typeface="Arial"/>
                <a:cs typeface="Arial"/>
              </a:rPr>
              <a:t>результатам	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82923" y="804672"/>
            <a:ext cx="6170676" cy="58978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0200" y="762000"/>
            <a:ext cx="9982200" cy="685800"/>
          </a:xfrm>
          <a:custGeom>
            <a:rect l="l" t="t" r="r" b="b"/>
            <a:pathLst>
              <a:path w="6553200" h="504825">
                <a:moveTo>
                  <a:pt x="0" y="252222"/>
                </a:moveTo>
                <a:lnTo>
                  <a:pt x="4062" y="206879"/>
                </a:lnTo>
                <a:lnTo>
                  <a:pt x="15777" y="164205"/>
                </a:lnTo>
                <a:lnTo>
                  <a:pt x="34431" y="124911"/>
                </a:lnTo>
                <a:lnTo>
                  <a:pt x="59312" y="89710"/>
                </a:lnTo>
                <a:lnTo>
                  <a:pt x="89710" y="59312"/>
                </a:lnTo>
                <a:lnTo>
                  <a:pt x="124911" y="34431"/>
                </a:lnTo>
                <a:lnTo>
                  <a:pt x="164205" y="15777"/>
                </a:lnTo>
                <a:lnTo>
                  <a:pt x="206879" y="4062"/>
                </a:lnTo>
                <a:lnTo>
                  <a:pt x="252222" y="0"/>
                </a:lnTo>
                <a:lnTo>
                  <a:pt x="6300978" y="0"/>
                </a:lnTo>
                <a:lnTo>
                  <a:pt x="6346320" y="4062"/>
                </a:lnTo>
                <a:lnTo>
                  <a:pt x="6388994" y="15777"/>
                </a:lnTo>
                <a:lnTo>
                  <a:pt x="6428288" y="34431"/>
                </a:lnTo>
                <a:lnTo>
                  <a:pt x="6463489" y="59312"/>
                </a:lnTo>
                <a:lnTo>
                  <a:pt x="6493887" y="89710"/>
                </a:lnTo>
                <a:lnTo>
                  <a:pt x="6518768" y="124911"/>
                </a:lnTo>
                <a:lnTo>
                  <a:pt x="6537422" y="164205"/>
                </a:lnTo>
                <a:lnTo>
                  <a:pt x="6549137" y="206879"/>
                </a:lnTo>
                <a:lnTo>
                  <a:pt x="6553200" y="252222"/>
                </a:lnTo>
                <a:lnTo>
                  <a:pt x="6549137" y="297564"/>
                </a:lnTo>
                <a:lnTo>
                  <a:pt x="6537422" y="340238"/>
                </a:lnTo>
                <a:lnTo>
                  <a:pt x="6518768" y="379532"/>
                </a:lnTo>
                <a:lnTo>
                  <a:pt x="6493887" y="414733"/>
                </a:lnTo>
                <a:lnTo>
                  <a:pt x="6463489" y="445131"/>
                </a:lnTo>
                <a:lnTo>
                  <a:pt x="6428288" y="470012"/>
                </a:lnTo>
                <a:lnTo>
                  <a:pt x="6388994" y="488666"/>
                </a:lnTo>
                <a:lnTo>
                  <a:pt x="6346320" y="500381"/>
                </a:lnTo>
                <a:lnTo>
                  <a:pt x="6300978" y="504443"/>
                </a:lnTo>
                <a:lnTo>
                  <a:pt x="252222" y="504443"/>
                </a:lnTo>
                <a:lnTo>
                  <a:pt x="206879" y="500381"/>
                </a:lnTo>
                <a:lnTo>
                  <a:pt x="164205" y="488666"/>
                </a:lnTo>
                <a:lnTo>
                  <a:pt x="124911" y="470012"/>
                </a:lnTo>
                <a:lnTo>
                  <a:pt x="89710" y="445131"/>
                </a:lnTo>
                <a:lnTo>
                  <a:pt x="59312" y="414733"/>
                </a:lnTo>
                <a:lnTo>
                  <a:pt x="34431" y="379532"/>
                </a:lnTo>
                <a:lnTo>
                  <a:pt x="15777" y="340238"/>
                </a:lnTo>
                <a:lnTo>
                  <a:pt x="4062" y="297564"/>
                </a:lnTo>
                <a:lnTo>
                  <a:pt x="0" y="252222"/>
                </a:lnTo>
                <a:close/>
              </a:path>
            </a:pathLst>
          </a:custGeom>
          <a:ln w="9144">
            <a:solidFill>
              <a:srgbClr val="66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05000" y="804137"/>
            <a:ext cx="95250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93470" marR="5080" indent="-1081405" algn="ctr">
              <a:lnSpc>
                <a:spcPct val="100000"/>
              </a:lnSpc>
              <a:spcBef>
                <a:spcPts val="105"/>
              </a:spcBef>
            </a:pPr>
            <a:r>
              <a:rPr b="1" spc="-20">
                <a:solidFill>
                  <a:srgbClr val="171717"/>
                </a:solidFill>
                <a:latin typeface="Arial"/>
                <a:cs typeface="Arial"/>
              </a:rPr>
              <a:t>Усилены </a:t>
            </a:r>
            <a:r>
              <a:rPr b="1" spc="-10">
                <a:solidFill>
                  <a:srgbClr val="171717"/>
                </a:solidFill>
                <a:latin typeface="Arial"/>
                <a:cs typeface="Arial"/>
              </a:rPr>
              <a:t>требования </a:t>
            </a:r>
            <a:r>
              <a:rPr b="1">
                <a:solidFill>
                  <a:srgbClr val="171717"/>
                </a:solidFill>
                <a:latin typeface="Arial"/>
                <a:cs typeface="Arial"/>
              </a:rPr>
              <a:t>к </a:t>
            </a:r>
            <a:r>
              <a:rPr b="1" spc="-10">
                <a:solidFill>
                  <a:srgbClr val="171717"/>
                </a:solidFill>
                <a:latin typeface="Arial"/>
                <a:cs typeface="Arial"/>
              </a:rPr>
              <a:t>школьной инфраструктуре, </a:t>
            </a:r>
            <a:r>
              <a:rPr b="1" spc="-15">
                <a:solidFill>
                  <a:srgbClr val="171717"/>
                </a:solidFill>
                <a:latin typeface="Arial"/>
                <a:cs typeface="Arial"/>
              </a:rPr>
              <a:t>оборудованию,  </a:t>
            </a:r>
            <a:r>
              <a:rPr b="1" spc="-10">
                <a:solidFill>
                  <a:srgbClr val="171717"/>
                </a:solidFill>
                <a:latin typeface="Arial"/>
                <a:cs typeface="Arial"/>
              </a:rPr>
              <a:t>информационной образовательной</a:t>
            </a:r>
            <a:r>
              <a:rPr b="1" spc="-5">
                <a:solidFill>
                  <a:srgbClr val="171717"/>
                </a:solidFill>
                <a:latin typeface="Arial"/>
                <a:cs typeface="Arial"/>
              </a:rPr>
              <a:t> среде</a:t>
            </a:r>
            <a:endParaRPr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761731" y="1464563"/>
            <a:ext cx="3005328" cy="108051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61731" y="1464563"/>
            <a:ext cx="3005455" cy="1080770"/>
          </a:xfrm>
          <a:custGeom>
            <a:rect l="l" t="t" r="r" b="b"/>
            <a:pathLst>
              <a:path w="3005454" h="1080770">
                <a:moveTo>
                  <a:pt x="2253996" y="0"/>
                </a:moveTo>
                <a:lnTo>
                  <a:pt x="2253996" y="810387"/>
                </a:lnTo>
                <a:lnTo>
                  <a:pt x="3005328" y="810387"/>
                </a:lnTo>
                <a:lnTo>
                  <a:pt x="1502664" y="1080515"/>
                </a:lnTo>
                <a:lnTo>
                  <a:pt x="0" y="810387"/>
                </a:lnTo>
                <a:lnTo>
                  <a:pt x="751332" y="810387"/>
                </a:lnTo>
                <a:lnTo>
                  <a:pt x="751332" y="0"/>
                </a:lnTo>
                <a:lnTo>
                  <a:pt x="2253996" y="0"/>
                </a:lnTo>
                <a:close/>
              </a:path>
            </a:pathLst>
          </a:custGeom>
          <a:ln w="6096">
            <a:solidFill>
              <a:srgbClr val="3385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552433" y="1432941"/>
            <a:ext cx="142621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160" marR="299085" indent="-21590" algn="ctr">
              <a:lnSpc>
                <a:spcPct val="100000"/>
              </a:lnSpc>
              <a:spcBef>
                <a:spcPts val="95"/>
              </a:spcBef>
            </a:pPr>
            <a:r>
              <a:rPr sz="1600" b="1" spc="-20">
                <a:solidFill>
                  <a:srgbClr val="171717"/>
                </a:solidFill>
                <a:latin typeface="Arial"/>
                <a:cs typeface="Arial"/>
              </a:rPr>
              <a:t>условия  </a:t>
            </a:r>
            <a:r>
              <a:rPr sz="1600" b="1" spc="-15">
                <a:solidFill>
                  <a:srgbClr val="171717"/>
                </a:solidFill>
                <a:latin typeface="Arial"/>
                <a:cs typeface="Arial"/>
              </a:rPr>
              <a:t>должны</a:t>
            </a:r>
            <a:endParaRPr sz="16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b="1" spc="-5">
                <a:solidFill>
                  <a:srgbClr val="171717"/>
                </a:solidFill>
                <a:latin typeface="Arial"/>
                <a:cs typeface="Arial"/>
              </a:rPr>
              <a:t>о</a:t>
            </a:r>
            <a:r>
              <a:rPr sz="1600" b="1" spc="-10">
                <a:solidFill>
                  <a:srgbClr val="171717"/>
                </a:solidFill>
                <a:latin typeface="Arial"/>
                <a:cs typeface="Arial"/>
              </a:rPr>
              <a:t>б</a:t>
            </a:r>
            <a:r>
              <a:rPr sz="1600" b="1" spc="-30">
                <a:solidFill>
                  <a:srgbClr val="171717"/>
                </a:solidFill>
                <a:latin typeface="Arial"/>
                <a:cs typeface="Arial"/>
              </a:rPr>
              <a:t>е</a:t>
            </a:r>
            <a:r>
              <a:rPr sz="1600" b="1" spc="-10">
                <a:solidFill>
                  <a:srgbClr val="171717"/>
                </a:solidFill>
                <a:latin typeface="Arial"/>
                <a:cs typeface="Arial"/>
              </a:rPr>
              <a:t>сп</a:t>
            </a:r>
            <a:r>
              <a:rPr sz="1600" b="1" spc="-45">
                <a:solidFill>
                  <a:srgbClr val="171717"/>
                </a:solidFill>
                <a:latin typeface="Arial"/>
                <a:cs typeface="Arial"/>
              </a:rPr>
              <a:t>е</a:t>
            </a:r>
            <a:r>
              <a:rPr sz="1600" b="1" spc="-5">
                <a:solidFill>
                  <a:srgbClr val="171717"/>
                </a:solidFill>
                <a:latin typeface="Arial"/>
                <a:cs typeface="Arial"/>
              </a:rPr>
              <a:t>чи</a:t>
            </a:r>
            <a:r>
              <a:rPr sz="1600" b="1" spc="-30">
                <a:solidFill>
                  <a:srgbClr val="171717"/>
                </a:solidFill>
                <a:latin typeface="Arial"/>
                <a:cs typeface="Arial"/>
              </a:rPr>
              <a:t>в</a:t>
            </a:r>
            <a:r>
              <a:rPr sz="1600" b="1" spc="-10">
                <a:solidFill>
                  <a:srgbClr val="171717"/>
                </a:solidFill>
                <a:latin typeface="Arial"/>
                <a:cs typeface="Arial"/>
              </a:rPr>
              <a:t>а</a:t>
            </a:r>
            <a:r>
              <a:rPr sz="1600" b="1" spc="-20">
                <a:solidFill>
                  <a:srgbClr val="171717"/>
                </a:solidFill>
                <a:latin typeface="Arial"/>
                <a:cs typeface="Arial"/>
              </a:rPr>
              <a:t>т</a:t>
            </a:r>
            <a:r>
              <a:rPr sz="1600" b="1" spc="-5">
                <a:solidFill>
                  <a:srgbClr val="171717"/>
                </a:solidFill>
                <a:latin typeface="Arial"/>
                <a:cs typeface="Arial"/>
              </a:rPr>
              <a:t>ь  </a:t>
            </a:r>
            <a:r>
              <a:rPr sz="1600" b="1" spc="-25">
                <a:solidFill>
                  <a:srgbClr val="171717"/>
                </a:solidFill>
                <a:latin typeface="Arial"/>
                <a:cs typeface="Arial"/>
              </a:rPr>
              <a:t>возможность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13076" y="1484375"/>
            <a:ext cx="3005328" cy="57607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13076" y="1484375"/>
            <a:ext cx="3005455" cy="576580"/>
          </a:xfrm>
          <a:custGeom>
            <a:rect l="l" t="t" r="r" b="b"/>
            <a:pathLst>
              <a:path w="3005454" h="576580">
                <a:moveTo>
                  <a:pt x="2253996" y="0"/>
                </a:moveTo>
                <a:lnTo>
                  <a:pt x="2253996" y="432053"/>
                </a:lnTo>
                <a:lnTo>
                  <a:pt x="3005328" y="432053"/>
                </a:lnTo>
                <a:lnTo>
                  <a:pt x="1502664" y="576072"/>
                </a:lnTo>
                <a:lnTo>
                  <a:pt x="0" y="432053"/>
                </a:lnTo>
                <a:lnTo>
                  <a:pt x="751332" y="432053"/>
                </a:lnTo>
                <a:lnTo>
                  <a:pt x="751332" y="0"/>
                </a:lnTo>
                <a:lnTo>
                  <a:pt x="2253996" y="0"/>
                </a:lnTo>
                <a:close/>
              </a:path>
            </a:pathLst>
          </a:custGeom>
          <a:ln w="6096">
            <a:solidFill>
              <a:srgbClr val="3385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64792" y="4066032"/>
            <a:ext cx="2028444" cy="152552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96795" y="4134611"/>
            <a:ext cx="1996439" cy="1443228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47088" y="4148328"/>
            <a:ext cx="2016760" cy="1513840"/>
          </a:xfrm>
          <a:custGeom>
            <a:rect l="l" t="t" r="r" b="b"/>
            <a:pathLst>
              <a:path w="2016760" h="1513839">
                <a:moveTo>
                  <a:pt x="1764029" y="0"/>
                </a:moveTo>
                <a:lnTo>
                  <a:pt x="252222" y="0"/>
                </a:lnTo>
                <a:lnTo>
                  <a:pt x="206879" y="4062"/>
                </a:lnTo>
                <a:lnTo>
                  <a:pt x="164205" y="15777"/>
                </a:lnTo>
                <a:lnTo>
                  <a:pt x="124911" y="34431"/>
                </a:lnTo>
                <a:lnTo>
                  <a:pt x="89710" y="59312"/>
                </a:lnTo>
                <a:lnTo>
                  <a:pt x="59312" y="89710"/>
                </a:lnTo>
                <a:lnTo>
                  <a:pt x="34431" y="124911"/>
                </a:lnTo>
                <a:lnTo>
                  <a:pt x="15777" y="164205"/>
                </a:lnTo>
                <a:lnTo>
                  <a:pt x="4062" y="206879"/>
                </a:lnTo>
                <a:lnTo>
                  <a:pt x="0" y="252222"/>
                </a:lnTo>
                <a:lnTo>
                  <a:pt x="0" y="1261110"/>
                </a:lnTo>
                <a:lnTo>
                  <a:pt x="4062" y="1306452"/>
                </a:lnTo>
                <a:lnTo>
                  <a:pt x="15777" y="1349126"/>
                </a:lnTo>
                <a:lnTo>
                  <a:pt x="34431" y="1388420"/>
                </a:lnTo>
                <a:lnTo>
                  <a:pt x="59312" y="1423621"/>
                </a:lnTo>
                <a:lnTo>
                  <a:pt x="89710" y="1454019"/>
                </a:lnTo>
                <a:lnTo>
                  <a:pt x="124911" y="1478900"/>
                </a:lnTo>
                <a:lnTo>
                  <a:pt x="164205" y="1497554"/>
                </a:lnTo>
                <a:lnTo>
                  <a:pt x="206879" y="1509269"/>
                </a:lnTo>
                <a:lnTo>
                  <a:pt x="252222" y="1513332"/>
                </a:lnTo>
                <a:lnTo>
                  <a:pt x="1764029" y="1513332"/>
                </a:lnTo>
                <a:lnTo>
                  <a:pt x="1809372" y="1509269"/>
                </a:lnTo>
                <a:lnTo>
                  <a:pt x="1852046" y="1497554"/>
                </a:lnTo>
                <a:lnTo>
                  <a:pt x="1891340" y="1478900"/>
                </a:lnTo>
                <a:lnTo>
                  <a:pt x="1926541" y="1454019"/>
                </a:lnTo>
                <a:lnTo>
                  <a:pt x="1956939" y="1423621"/>
                </a:lnTo>
                <a:lnTo>
                  <a:pt x="1981820" y="1388420"/>
                </a:lnTo>
                <a:lnTo>
                  <a:pt x="2000474" y="1349126"/>
                </a:lnTo>
                <a:lnTo>
                  <a:pt x="2012189" y="1306452"/>
                </a:lnTo>
                <a:lnTo>
                  <a:pt x="2016252" y="1261110"/>
                </a:lnTo>
                <a:lnTo>
                  <a:pt x="2016252" y="252222"/>
                </a:lnTo>
                <a:lnTo>
                  <a:pt x="2012189" y="206879"/>
                </a:lnTo>
                <a:lnTo>
                  <a:pt x="2000474" y="164205"/>
                </a:lnTo>
                <a:lnTo>
                  <a:pt x="1981820" y="124911"/>
                </a:lnTo>
                <a:lnTo>
                  <a:pt x="1956939" y="89710"/>
                </a:lnTo>
                <a:lnTo>
                  <a:pt x="1926541" y="59312"/>
                </a:lnTo>
                <a:lnTo>
                  <a:pt x="1891340" y="34431"/>
                </a:lnTo>
                <a:lnTo>
                  <a:pt x="1852046" y="15777"/>
                </a:lnTo>
                <a:lnTo>
                  <a:pt x="1809372" y="4062"/>
                </a:lnTo>
                <a:lnTo>
                  <a:pt x="17640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47088" y="4148328"/>
            <a:ext cx="2016760" cy="1513840"/>
          </a:xfrm>
          <a:custGeom>
            <a:rect l="l" t="t" r="r" b="b"/>
            <a:pathLst>
              <a:path w="2016760" h="1513839">
                <a:moveTo>
                  <a:pt x="0" y="252222"/>
                </a:moveTo>
                <a:lnTo>
                  <a:pt x="4062" y="206879"/>
                </a:lnTo>
                <a:lnTo>
                  <a:pt x="15777" y="164205"/>
                </a:lnTo>
                <a:lnTo>
                  <a:pt x="34431" y="124911"/>
                </a:lnTo>
                <a:lnTo>
                  <a:pt x="59312" y="89710"/>
                </a:lnTo>
                <a:lnTo>
                  <a:pt x="89710" y="59312"/>
                </a:lnTo>
                <a:lnTo>
                  <a:pt x="124911" y="34431"/>
                </a:lnTo>
                <a:lnTo>
                  <a:pt x="164205" y="15777"/>
                </a:lnTo>
                <a:lnTo>
                  <a:pt x="206879" y="4062"/>
                </a:lnTo>
                <a:lnTo>
                  <a:pt x="252222" y="0"/>
                </a:lnTo>
                <a:lnTo>
                  <a:pt x="1764029" y="0"/>
                </a:lnTo>
                <a:lnTo>
                  <a:pt x="1809372" y="4062"/>
                </a:lnTo>
                <a:lnTo>
                  <a:pt x="1852046" y="15777"/>
                </a:lnTo>
                <a:lnTo>
                  <a:pt x="1891340" y="34431"/>
                </a:lnTo>
                <a:lnTo>
                  <a:pt x="1926541" y="59312"/>
                </a:lnTo>
                <a:lnTo>
                  <a:pt x="1956939" y="89710"/>
                </a:lnTo>
                <a:lnTo>
                  <a:pt x="1981820" y="124911"/>
                </a:lnTo>
                <a:lnTo>
                  <a:pt x="2000474" y="164205"/>
                </a:lnTo>
                <a:lnTo>
                  <a:pt x="2012189" y="206879"/>
                </a:lnTo>
                <a:lnTo>
                  <a:pt x="2016252" y="252222"/>
                </a:lnTo>
                <a:lnTo>
                  <a:pt x="2016252" y="1261110"/>
                </a:lnTo>
                <a:lnTo>
                  <a:pt x="2012189" y="1306452"/>
                </a:lnTo>
                <a:lnTo>
                  <a:pt x="2000474" y="1349126"/>
                </a:lnTo>
                <a:lnTo>
                  <a:pt x="1981820" y="1388420"/>
                </a:lnTo>
                <a:lnTo>
                  <a:pt x="1956939" y="1423621"/>
                </a:lnTo>
                <a:lnTo>
                  <a:pt x="1926541" y="1454019"/>
                </a:lnTo>
                <a:lnTo>
                  <a:pt x="1891340" y="1478900"/>
                </a:lnTo>
                <a:lnTo>
                  <a:pt x="1852046" y="1497554"/>
                </a:lnTo>
                <a:lnTo>
                  <a:pt x="1809372" y="1509269"/>
                </a:lnTo>
                <a:lnTo>
                  <a:pt x="1764029" y="1513332"/>
                </a:lnTo>
                <a:lnTo>
                  <a:pt x="252222" y="1513332"/>
                </a:lnTo>
                <a:lnTo>
                  <a:pt x="206879" y="1509269"/>
                </a:lnTo>
                <a:lnTo>
                  <a:pt x="164205" y="1497554"/>
                </a:lnTo>
                <a:lnTo>
                  <a:pt x="124911" y="1478900"/>
                </a:lnTo>
                <a:lnTo>
                  <a:pt x="89710" y="1454019"/>
                </a:lnTo>
                <a:lnTo>
                  <a:pt x="59312" y="1423621"/>
                </a:lnTo>
                <a:lnTo>
                  <a:pt x="34431" y="1388420"/>
                </a:lnTo>
                <a:lnTo>
                  <a:pt x="15777" y="1349126"/>
                </a:lnTo>
                <a:lnTo>
                  <a:pt x="4062" y="1306452"/>
                </a:lnTo>
                <a:lnTo>
                  <a:pt x="0" y="1261110"/>
                </a:lnTo>
                <a:lnTo>
                  <a:pt x="0" y="252222"/>
                </a:lnTo>
                <a:close/>
              </a:path>
            </a:pathLst>
          </a:custGeom>
          <a:ln w="9143">
            <a:solidFill>
              <a:srgbClr val="66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969135" y="4247515"/>
            <a:ext cx="180467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3025" algn="ctr">
              <a:lnSpc>
                <a:spcPct val="100000"/>
              </a:lnSpc>
              <a:spcBef>
                <a:spcPts val="100"/>
              </a:spcBef>
            </a:pPr>
            <a:r>
              <a:rPr sz="1400" b="1" spc="-5">
                <a:solidFill>
                  <a:srgbClr val="171717"/>
                </a:solidFill>
                <a:latin typeface="Arial"/>
                <a:cs typeface="Arial"/>
              </a:rPr>
              <a:t>цифровые</a:t>
            </a:r>
            <a:endParaRPr sz="1400">
              <a:latin typeface="Arial"/>
              <a:cs typeface="Arial"/>
            </a:endParaRPr>
          </a:p>
          <a:p>
            <a:pPr marL="90170" marR="115570" algn="ctr">
              <a:lnSpc>
                <a:spcPct val="100000"/>
              </a:lnSpc>
            </a:pPr>
            <a:r>
              <a:rPr sz="1400" b="1" spc="-10">
                <a:solidFill>
                  <a:srgbClr val="171717"/>
                </a:solidFill>
                <a:latin typeface="Arial"/>
                <a:cs typeface="Arial"/>
              </a:rPr>
              <a:t>о</a:t>
            </a: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б</a:t>
            </a:r>
            <a:r>
              <a:rPr sz="1400" b="1" spc="-10">
                <a:solidFill>
                  <a:srgbClr val="171717"/>
                </a:solidFill>
                <a:latin typeface="Arial"/>
                <a:cs typeface="Arial"/>
              </a:rPr>
              <a:t>р</a:t>
            </a:r>
            <a:r>
              <a:rPr sz="1400" b="1" spc="5">
                <a:solidFill>
                  <a:srgbClr val="171717"/>
                </a:solidFill>
                <a:latin typeface="Arial"/>
                <a:cs typeface="Arial"/>
              </a:rPr>
              <a:t>а</a:t>
            </a:r>
            <a:r>
              <a:rPr sz="1400" b="1" spc="-40">
                <a:solidFill>
                  <a:srgbClr val="171717"/>
                </a:solidFill>
                <a:latin typeface="Arial"/>
                <a:cs typeface="Arial"/>
              </a:rPr>
              <a:t>з</a:t>
            </a:r>
            <a:r>
              <a:rPr sz="1400" b="1" spc="-10">
                <a:solidFill>
                  <a:srgbClr val="171717"/>
                </a:solidFill>
                <a:latin typeface="Arial"/>
                <a:cs typeface="Arial"/>
              </a:rPr>
              <a:t>о</a:t>
            </a:r>
            <a:r>
              <a:rPr sz="1400" b="1" spc="-25">
                <a:solidFill>
                  <a:srgbClr val="171717"/>
                </a:solidFill>
                <a:latin typeface="Arial"/>
                <a:cs typeface="Arial"/>
              </a:rPr>
              <a:t>в</a:t>
            </a:r>
            <a:r>
              <a:rPr sz="1400" b="1" spc="-5">
                <a:solidFill>
                  <a:srgbClr val="171717"/>
                </a:solidFill>
                <a:latin typeface="Arial"/>
                <a:cs typeface="Arial"/>
              </a:rPr>
              <a:t>а</a:t>
            </a:r>
            <a:r>
              <a:rPr sz="1400" b="1" spc="-20">
                <a:solidFill>
                  <a:srgbClr val="171717"/>
                </a:solidFill>
                <a:latin typeface="Arial"/>
                <a:cs typeface="Arial"/>
              </a:rPr>
              <a:t>т</a:t>
            </a:r>
            <a:r>
              <a:rPr sz="1400" b="1" spc="-5">
                <a:solidFill>
                  <a:srgbClr val="171717"/>
                </a:solidFill>
                <a:latin typeface="Arial"/>
                <a:cs typeface="Arial"/>
              </a:rPr>
              <a:t>ельные  </a:t>
            </a:r>
            <a:r>
              <a:rPr sz="1400" b="1" spc="-20">
                <a:solidFill>
                  <a:srgbClr val="171717"/>
                </a:solidFill>
                <a:latin typeface="Arial"/>
                <a:cs typeface="Arial"/>
              </a:rPr>
              <a:t>ресурсы,</a:t>
            </a:r>
            <a:r>
              <a:rPr sz="1400" b="1" spc="15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ИКТ</a:t>
            </a:r>
            <a:endParaRPr sz="1400">
              <a:latin typeface="Arial"/>
              <a:cs typeface="Arial"/>
            </a:endParaRPr>
          </a:p>
          <a:p>
            <a:pPr marL="12700" marR="5080" indent="-85725" algn="ctr">
              <a:lnSpc>
                <a:spcPct val="100000"/>
              </a:lnSpc>
            </a:pPr>
            <a:r>
              <a:rPr sz="1400" b="1" spc="-15">
                <a:solidFill>
                  <a:srgbClr val="171717"/>
                </a:solidFill>
                <a:latin typeface="Arial"/>
                <a:cs typeface="Arial"/>
              </a:rPr>
              <a:t>оборудование,  </a:t>
            </a:r>
            <a:r>
              <a:rPr sz="1400" b="1" spc="-10">
                <a:solidFill>
                  <a:srgbClr val="171717"/>
                </a:solidFill>
                <a:latin typeface="Arial"/>
                <a:cs typeface="Arial"/>
              </a:rPr>
              <a:t>коммуникационные  </a:t>
            </a:r>
            <a:r>
              <a:rPr sz="1400" b="1" spc="-5">
                <a:solidFill>
                  <a:srgbClr val="171717"/>
                </a:solidFill>
                <a:latin typeface="Arial"/>
                <a:cs typeface="Arial"/>
              </a:rPr>
              <a:t>каналы,</a:t>
            </a:r>
            <a:r>
              <a:rPr sz="1400" b="1" spc="-65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400" b="1" spc="-15">
                <a:solidFill>
                  <a:srgbClr val="171717"/>
                </a:solidFill>
                <a:latin typeface="Arial"/>
                <a:cs typeface="Arial"/>
              </a:rPr>
              <a:t>технологии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693164" y="2051304"/>
            <a:ext cx="2173224" cy="853439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96211" y="2103120"/>
            <a:ext cx="2170176" cy="803148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75460" y="2133600"/>
            <a:ext cx="2161540" cy="841375"/>
          </a:xfrm>
          <a:custGeom>
            <a:rect l="l" t="t" r="r" b="b"/>
            <a:pathLst>
              <a:path w="2161540" h="841375">
                <a:moveTo>
                  <a:pt x="2020824" y="0"/>
                </a:moveTo>
                <a:lnTo>
                  <a:pt x="140207" y="0"/>
                </a:lnTo>
                <a:lnTo>
                  <a:pt x="95877" y="7144"/>
                </a:lnTo>
                <a:lnTo>
                  <a:pt x="57387" y="27041"/>
                </a:lnTo>
                <a:lnTo>
                  <a:pt x="27041" y="57387"/>
                </a:lnTo>
                <a:lnTo>
                  <a:pt x="7144" y="95877"/>
                </a:lnTo>
                <a:lnTo>
                  <a:pt x="0" y="140208"/>
                </a:lnTo>
                <a:lnTo>
                  <a:pt x="0" y="701039"/>
                </a:lnTo>
                <a:lnTo>
                  <a:pt x="7144" y="745370"/>
                </a:lnTo>
                <a:lnTo>
                  <a:pt x="27041" y="783860"/>
                </a:lnTo>
                <a:lnTo>
                  <a:pt x="57387" y="814206"/>
                </a:lnTo>
                <a:lnTo>
                  <a:pt x="95877" y="834103"/>
                </a:lnTo>
                <a:lnTo>
                  <a:pt x="140207" y="841248"/>
                </a:lnTo>
                <a:lnTo>
                  <a:pt x="2020824" y="841248"/>
                </a:lnTo>
                <a:lnTo>
                  <a:pt x="2065154" y="834103"/>
                </a:lnTo>
                <a:lnTo>
                  <a:pt x="2103644" y="814206"/>
                </a:lnTo>
                <a:lnTo>
                  <a:pt x="2133990" y="783860"/>
                </a:lnTo>
                <a:lnTo>
                  <a:pt x="2153887" y="745370"/>
                </a:lnTo>
                <a:lnTo>
                  <a:pt x="2161031" y="701039"/>
                </a:lnTo>
                <a:lnTo>
                  <a:pt x="2161031" y="140208"/>
                </a:lnTo>
                <a:lnTo>
                  <a:pt x="2153887" y="95877"/>
                </a:lnTo>
                <a:lnTo>
                  <a:pt x="2133990" y="57387"/>
                </a:lnTo>
                <a:lnTo>
                  <a:pt x="2103644" y="27041"/>
                </a:lnTo>
                <a:lnTo>
                  <a:pt x="2065154" y="7144"/>
                </a:lnTo>
                <a:lnTo>
                  <a:pt x="2020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75460" y="2133600"/>
            <a:ext cx="2161540" cy="841375"/>
          </a:xfrm>
          <a:custGeom>
            <a:rect l="l" t="t" r="r" b="b"/>
            <a:pathLst>
              <a:path w="2161540" h="841375">
                <a:moveTo>
                  <a:pt x="0" y="140208"/>
                </a:moveTo>
                <a:lnTo>
                  <a:pt x="7144" y="95877"/>
                </a:lnTo>
                <a:lnTo>
                  <a:pt x="27041" y="57387"/>
                </a:lnTo>
                <a:lnTo>
                  <a:pt x="57387" y="27041"/>
                </a:lnTo>
                <a:lnTo>
                  <a:pt x="95877" y="7144"/>
                </a:lnTo>
                <a:lnTo>
                  <a:pt x="140207" y="0"/>
                </a:lnTo>
                <a:lnTo>
                  <a:pt x="2020824" y="0"/>
                </a:lnTo>
                <a:lnTo>
                  <a:pt x="2065154" y="7144"/>
                </a:lnTo>
                <a:lnTo>
                  <a:pt x="2103644" y="27041"/>
                </a:lnTo>
                <a:lnTo>
                  <a:pt x="2133990" y="57387"/>
                </a:lnTo>
                <a:lnTo>
                  <a:pt x="2153887" y="95877"/>
                </a:lnTo>
                <a:lnTo>
                  <a:pt x="2161031" y="140208"/>
                </a:lnTo>
                <a:lnTo>
                  <a:pt x="2161031" y="701039"/>
                </a:lnTo>
                <a:lnTo>
                  <a:pt x="2153887" y="745370"/>
                </a:lnTo>
                <a:lnTo>
                  <a:pt x="2133990" y="783860"/>
                </a:lnTo>
                <a:lnTo>
                  <a:pt x="2103644" y="814206"/>
                </a:lnTo>
                <a:lnTo>
                  <a:pt x="2065154" y="834103"/>
                </a:lnTo>
                <a:lnTo>
                  <a:pt x="2020824" y="841248"/>
                </a:lnTo>
                <a:lnTo>
                  <a:pt x="140207" y="841248"/>
                </a:lnTo>
                <a:lnTo>
                  <a:pt x="95877" y="834103"/>
                </a:lnTo>
                <a:lnTo>
                  <a:pt x="57387" y="814206"/>
                </a:lnTo>
                <a:lnTo>
                  <a:pt x="27041" y="783860"/>
                </a:lnTo>
                <a:lnTo>
                  <a:pt x="7144" y="745370"/>
                </a:lnTo>
                <a:lnTo>
                  <a:pt x="0" y="701039"/>
                </a:lnTo>
                <a:lnTo>
                  <a:pt x="0" y="140208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082545" y="2215337"/>
            <a:ext cx="154813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>
                <a:solidFill>
                  <a:srgbClr val="171717"/>
                </a:solidFill>
                <a:latin typeface="Arial"/>
                <a:cs typeface="Arial"/>
              </a:rPr>
              <a:t>информационно-</a:t>
            </a:r>
            <a:endParaRPr sz="1400">
              <a:latin typeface="Arial"/>
              <a:cs typeface="Arial"/>
            </a:endParaRPr>
          </a:p>
          <a:p>
            <a:pPr marL="102235">
              <a:lnSpc>
                <a:spcPct val="100000"/>
              </a:lnSpc>
              <a:spcBef>
                <a:spcPts val="5"/>
              </a:spcBef>
            </a:pPr>
            <a:r>
              <a:rPr sz="1400" b="1" spc="-15">
                <a:solidFill>
                  <a:srgbClr val="171717"/>
                </a:solidFill>
                <a:latin typeface="Arial"/>
                <a:cs typeface="Arial"/>
              </a:rPr>
              <a:t>библиотечные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67661" y="2642743"/>
            <a:ext cx="19792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>
                <a:solidFill>
                  <a:srgbClr val="171717"/>
                </a:solidFill>
                <a:latin typeface="Arial"/>
                <a:cs typeface="Arial"/>
              </a:rPr>
              <a:t>центры </a:t>
            </a: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с</a:t>
            </a:r>
            <a:r>
              <a:rPr sz="1400" b="1" spc="37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171717"/>
                </a:solidFill>
                <a:latin typeface="Arial"/>
                <a:cs typeface="Arial"/>
              </a:rPr>
              <a:t>медиатекой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285488" y="3634740"/>
            <a:ext cx="2892552" cy="949452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70832" y="3596640"/>
            <a:ext cx="2705100" cy="1066800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67784" y="3717035"/>
            <a:ext cx="2880360" cy="937260"/>
          </a:xfrm>
          <a:custGeom>
            <a:rect l="l" t="t" r="r" b="b"/>
            <a:pathLst>
              <a:path w="2880359" h="937260">
                <a:moveTo>
                  <a:pt x="2724149" y="0"/>
                </a:moveTo>
                <a:lnTo>
                  <a:pt x="156210" y="0"/>
                </a:lnTo>
                <a:lnTo>
                  <a:pt x="106850" y="7967"/>
                </a:lnTo>
                <a:lnTo>
                  <a:pt x="63971" y="30150"/>
                </a:lnTo>
                <a:lnTo>
                  <a:pt x="30150" y="63971"/>
                </a:lnTo>
                <a:lnTo>
                  <a:pt x="7967" y="106850"/>
                </a:lnTo>
                <a:lnTo>
                  <a:pt x="0" y="156209"/>
                </a:lnTo>
                <a:lnTo>
                  <a:pt x="0" y="781050"/>
                </a:lnTo>
                <a:lnTo>
                  <a:pt x="7967" y="830409"/>
                </a:lnTo>
                <a:lnTo>
                  <a:pt x="30150" y="873288"/>
                </a:lnTo>
                <a:lnTo>
                  <a:pt x="63971" y="907109"/>
                </a:lnTo>
                <a:lnTo>
                  <a:pt x="106850" y="929292"/>
                </a:lnTo>
                <a:lnTo>
                  <a:pt x="156210" y="937259"/>
                </a:lnTo>
                <a:lnTo>
                  <a:pt x="2724149" y="937259"/>
                </a:lnTo>
                <a:lnTo>
                  <a:pt x="2773509" y="929292"/>
                </a:lnTo>
                <a:lnTo>
                  <a:pt x="2816388" y="907109"/>
                </a:lnTo>
                <a:lnTo>
                  <a:pt x="2850209" y="873288"/>
                </a:lnTo>
                <a:lnTo>
                  <a:pt x="2872392" y="830409"/>
                </a:lnTo>
                <a:lnTo>
                  <a:pt x="2880360" y="781050"/>
                </a:lnTo>
                <a:lnTo>
                  <a:pt x="2880360" y="156209"/>
                </a:lnTo>
                <a:lnTo>
                  <a:pt x="2872392" y="106850"/>
                </a:lnTo>
                <a:lnTo>
                  <a:pt x="2850209" y="63971"/>
                </a:lnTo>
                <a:lnTo>
                  <a:pt x="2816388" y="30150"/>
                </a:lnTo>
                <a:lnTo>
                  <a:pt x="2773509" y="7967"/>
                </a:lnTo>
                <a:lnTo>
                  <a:pt x="2724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67784" y="3717035"/>
            <a:ext cx="2880360" cy="937260"/>
          </a:xfrm>
          <a:custGeom>
            <a:rect l="l" t="t" r="r" b="b"/>
            <a:pathLst>
              <a:path w="2880359" h="937260">
                <a:moveTo>
                  <a:pt x="0" y="156209"/>
                </a:moveTo>
                <a:lnTo>
                  <a:pt x="7967" y="106850"/>
                </a:lnTo>
                <a:lnTo>
                  <a:pt x="30150" y="63971"/>
                </a:lnTo>
                <a:lnTo>
                  <a:pt x="63971" y="30150"/>
                </a:lnTo>
                <a:lnTo>
                  <a:pt x="106850" y="7967"/>
                </a:lnTo>
                <a:lnTo>
                  <a:pt x="156210" y="0"/>
                </a:lnTo>
                <a:lnTo>
                  <a:pt x="2724149" y="0"/>
                </a:lnTo>
                <a:lnTo>
                  <a:pt x="2773509" y="7967"/>
                </a:lnTo>
                <a:lnTo>
                  <a:pt x="2816388" y="30150"/>
                </a:lnTo>
                <a:lnTo>
                  <a:pt x="2850209" y="63971"/>
                </a:lnTo>
                <a:lnTo>
                  <a:pt x="2872392" y="106850"/>
                </a:lnTo>
                <a:lnTo>
                  <a:pt x="2880360" y="156209"/>
                </a:lnTo>
                <a:lnTo>
                  <a:pt x="2880360" y="781050"/>
                </a:lnTo>
                <a:lnTo>
                  <a:pt x="2872392" y="830409"/>
                </a:lnTo>
                <a:lnTo>
                  <a:pt x="2850209" y="873288"/>
                </a:lnTo>
                <a:lnTo>
                  <a:pt x="2816388" y="907109"/>
                </a:lnTo>
                <a:lnTo>
                  <a:pt x="2773509" y="929292"/>
                </a:lnTo>
                <a:lnTo>
                  <a:pt x="2724149" y="937259"/>
                </a:lnTo>
                <a:lnTo>
                  <a:pt x="156210" y="937259"/>
                </a:lnTo>
                <a:lnTo>
                  <a:pt x="106850" y="929292"/>
                </a:lnTo>
                <a:lnTo>
                  <a:pt x="63971" y="907109"/>
                </a:lnTo>
                <a:lnTo>
                  <a:pt x="30150" y="873288"/>
                </a:lnTo>
                <a:lnTo>
                  <a:pt x="7967" y="830409"/>
                </a:lnTo>
                <a:lnTo>
                  <a:pt x="0" y="781050"/>
                </a:lnTo>
                <a:lnTo>
                  <a:pt x="0" y="156209"/>
                </a:lnTo>
                <a:close/>
              </a:path>
            </a:pathLst>
          </a:custGeom>
          <a:ln w="9144">
            <a:solidFill>
              <a:srgbClr val="66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543805" y="3710432"/>
            <a:ext cx="2513965" cy="930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 marR="8890" indent="-5080" algn="ctr">
              <a:lnSpc>
                <a:spcPct val="100000"/>
              </a:lnSpc>
              <a:spcBef>
                <a:spcPts val="100"/>
              </a:spcBef>
            </a:pPr>
            <a:r>
              <a:rPr sz="1400" b="1" spc="-10">
                <a:solidFill>
                  <a:srgbClr val="171717"/>
                </a:solidFill>
                <a:latin typeface="Arial"/>
                <a:cs typeface="Arial"/>
              </a:rPr>
              <a:t>полные комплекты  </a:t>
            </a:r>
            <a:r>
              <a:rPr sz="1400" b="1" spc="-5">
                <a:solidFill>
                  <a:srgbClr val="171717"/>
                </a:solidFill>
                <a:latin typeface="Arial"/>
                <a:cs typeface="Arial"/>
              </a:rPr>
              <a:t>оснащения </a:t>
            </a: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и</a:t>
            </a:r>
            <a:r>
              <a:rPr sz="1400" b="1" spc="-9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400" b="1" spc="-15">
                <a:solidFill>
                  <a:srgbClr val="171717"/>
                </a:solidFill>
                <a:latin typeface="Arial"/>
                <a:cs typeface="Arial"/>
              </a:rPr>
              <a:t>оборудования  </a:t>
            </a:r>
            <a:r>
              <a:rPr sz="1400" b="1" spc="-20">
                <a:solidFill>
                  <a:srgbClr val="171717"/>
                </a:solidFill>
                <a:latin typeface="Arial"/>
                <a:cs typeface="Arial"/>
              </a:rPr>
              <a:t>всех </a:t>
            </a:r>
            <a:r>
              <a:rPr sz="1400" b="1" spc="-5">
                <a:solidFill>
                  <a:srgbClr val="171717"/>
                </a:solidFill>
                <a:latin typeface="Arial"/>
                <a:cs typeface="Arial"/>
              </a:rPr>
              <a:t>предметных</a:t>
            </a:r>
            <a:r>
              <a:rPr sz="1400" b="1" spc="-6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171717"/>
                </a:solidFill>
                <a:latin typeface="Arial"/>
                <a:cs typeface="Arial"/>
              </a:rPr>
              <a:t>областей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и </a:t>
            </a:r>
            <a:r>
              <a:rPr sz="1400" b="1" spc="-15">
                <a:solidFill>
                  <a:srgbClr val="171717"/>
                </a:solidFill>
                <a:latin typeface="Arial"/>
                <a:cs typeface="Arial"/>
              </a:rPr>
              <a:t>внеурочной</a:t>
            </a:r>
            <a:r>
              <a:rPr sz="1400" b="1" spc="-10">
                <a:solidFill>
                  <a:srgbClr val="171717"/>
                </a:solidFill>
                <a:latin typeface="Arial"/>
                <a:cs typeface="Arial"/>
              </a:rPr>
              <a:t> деятельности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439411" y="2060448"/>
            <a:ext cx="2376170" cy="1513840"/>
          </a:xfrm>
          <a:custGeom>
            <a:rect l="l" t="t" r="r" b="b"/>
            <a:pathLst>
              <a:path w="2376170" h="1513839">
                <a:moveTo>
                  <a:pt x="2123693" y="0"/>
                </a:moveTo>
                <a:lnTo>
                  <a:pt x="252222" y="0"/>
                </a:lnTo>
                <a:lnTo>
                  <a:pt x="206879" y="4062"/>
                </a:lnTo>
                <a:lnTo>
                  <a:pt x="164205" y="15777"/>
                </a:lnTo>
                <a:lnTo>
                  <a:pt x="124911" y="34431"/>
                </a:lnTo>
                <a:lnTo>
                  <a:pt x="89710" y="59312"/>
                </a:lnTo>
                <a:lnTo>
                  <a:pt x="59312" y="89710"/>
                </a:lnTo>
                <a:lnTo>
                  <a:pt x="34431" y="124911"/>
                </a:lnTo>
                <a:lnTo>
                  <a:pt x="15777" y="164205"/>
                </a:lnTo>
                <a:lnTo>
                  <a:pt x="4062" y="206879"/>
                </a:lnTo>
                <a:lnTo>
                  <a:pt x="0" y="252222"/>
                </a:lnTo>
                <a:lnTo>
                  <a:pt x="0" y="1261110"/>
                </a:lnTo>
                <a:lnTo>
                  <a:pt x="4062" y="1306452"/>
                </a:lnTo>
                <a:lnTo>
                  <a:pt x="15777" y="1349126"/>
                </a:lnTo>
                <a:lnTo>
                  <a:pt x="34431" y="1388420"/>
                </a:lnTo>
                <a:lnTo>
                  <a:pt x="59312" y="1423621"/>
                </a:lnTo>
                <a:lnTo>
                  <a:pt x="89710" y="1454019"/>
                </a:lnTo>
                <a:lnTo>
                  <a:pt x="124911" y="1478900"/>
                </a:lnTo>
                <a:lnTo>
                  <a:pt x="164205" y="1497554"/>
                </a:lnTo>
                <a:lnTo>
                  <a:pt x="206879" y="1509269"/>
                </a:lnTo>
                <a:lnTo>
                  <a:pt x="252222" y="1513331"/>
                </a:lnTo>
                <a:lnTo>
                  <a:pt x="2123693" y="1513331"/>
                </a:lnTo>
                <a:lnTo>
                  <a:pt x="2169036" y="1509269"/>
                </a:lnTo>
                <a:lnTo>
                  <a:pt x="2211710" y="1497554"/>
                </a:lnTo>
                <a:lnTo>
                  <a:pt x="2251004" y="1478900"/>
                </a:lnTo>
                <a:lnTo>
                  <a:pt x="2286205" y="1454019"/>
                </a:lnTo>
                <a:lnTo>
                  <a:pt x="2316603" y="1423621"/>
                </a:lnTo>
                <a:lnTo>
                  <a:pt x="2341484" y="1388420"/>
                </a:lnTo>
                <a:lnTo>
                  <a:pt x="2360138" y="1349126"/>
                </a:lnTo>
                <a:lnTo>
                  <a:pt x="2371853" y="1306452"/>
                </a:lnTo>
                <a:lnTo>
                  <a:pt x="2375916" y="1261110"/>
                </a:lnTo>
                <a:lnTo>
                  <a:pt x="2375916" y="252222"/>
                </a:lnTo>
                <a:lnTo>
                  <a:pt x="2371853" y="206879"/>
                </a:lnTo>
                <a:lnTo>
                  <a:pt x="2360138" y="164205"/>
                </a:lnTo>
                <a:lnTo>
                  <a:pt x="2341484" y="124911"/>
                </a:lnTo>
                <a:lnTo>
                  <a:pt x="2316603" y="89710"/>
                </a:lnTo>
                <a:lnTo>
                  <a:pt x="2286205" y="59312"/>
                </a:lnTo>
                <a:lnTo>
                  <a:pt x="2251004" y="34431"/>
                </a:lnTo>
                <a:lnTo>
                  <a:pt x="2211710" y="15777"/>
                </a:lnTo>
                <a:lnTo>
                  <a:pt x="2169036" y="4062"/>
                </a:lnTo>
                <a:lnTo>
                  <a:pt x="21236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276600" y="1447800"/>
            <a:ext cx="3657600" cy="8098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133600" algn="ctr">
              <a:lnSpc>
                <a:spcPct val="100000"/>
              </a:lnSpc>
              <a:spcBef>
                <a:spcPts val="95"/>
              </a:spcBef>
            </a:pPr>
            <a:r>
              <a:rPr sz="1600" b="1" spc="-30" smtClean="0">
                <a:solidFill>
                  <a:srgbClr val="171717"/>
                </a:solidFill>
                <a:latin typeface="Arial"/>
                <a:cs typeface="Arial"/>
              </a:rPr>
              <a:t>О</a:t>
            </a:r>
            <a:r>
              <a:rPr lang="ru-RU" sz="1600" b="1" spc="-30" smtClean="0">
                <a:solidFill>
                  <a:srgbClr val="171717"/>
                </a:solidFill>
                <a:latin typeface="Arial"/>
                <a:cs typeface="Arial"/>
              </a:rPr>
              <a:t>О</a:t>
            </a:r>
            <a:r>
              <a:rPr sz="1600" b="1" spc="-50" smtClean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600" b="1" spc="-15">
                <a:solidFill>
                  <a:srgbClr val="171717"/>
                </a:solidFill>
                <a:latin typeface="Arial"/>
                <a:cs typeface="Arial"/>
              </a:rPr>
              <a:t>должны</a:t>
            </a:r>
            <a:endParaRPr sz="1600">
              <a:latin typeface="Arial"/>
              <a:cs typeface="Arial"/>
            </a:endParaRPr>
          </a:p>
          <a:p>
            <a:pPr marR="2132965" algn="ctr">
              <a:lnSpc>
                <a:spcPct val="100000"/>
              </a:lnSpc>
            </a:pPr>
            <a:r>
              <a:rPr sz="1600" b="1" spc="-15">
                <a:solidFill>
                  <a:srgbClr val="171717"/>
                </a:solidFill>
                <a:latin typeface="Arial"/>
                <a:cs typeface="Arial"/>
              </a:rPr>
              <a:t>иметь</a:t>
            </a:r>
            <a:endParaRPr sz="1600">
              <a:latin typeface="Arial"/>
              <a:cs typeface="Arial"/>
            </a:endParaRPr>
          </a:p>
          <a:p>
            <a:pPr marL="1029969" algn="ctr">
              <a:lnSpc>
                <a:spcPct val="100000"/>
              </a:lnSpc>
              <a:spcBef>
                <a:spcPts val="705"/>
              </a:spcBef>
            </a:pPr>
            <a:r>
              <a:rPr lang="ru-RU" sz="1400" b="1" spc="-5" smtClean="0">
                <a:solidFill>
                  <a:srgbClr val="171717"/>
                </a:solidFill>
                <a:latin typeface="Arial"/>
                <a:cs typeface="Arial"/>
              </a:rPr>
              <a:t>       </a:t>
            </a:r>
            <a:r>
              <a:rPr sz="1400" b="1" spc="-5" smtClean="0">
                <a:solidFill>
                  <a:srgbClr val="171717"/>
                </a:solidFill>
                <a:latin typeface="Arial"/>
                <a:cs typeface="Arial"/>
              </a:rPr>
              <a:t>Учебные </a:t>
            </a:r>
            <a:r>
              <a:rPr sz="1400" b="1" spc="-10">
                <a:solidFill>
                  <a:srgbClr val="171717"/>
                </a:solidFill>
                <a:latin typeface="Arial"/>
                <a:cs typeface="Arial"/>
              </a:rPr>
              <a:t>кабинеты </a:t>
            </a: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с</a:t>
            </a:r>
            <a:r>
              <a:rPr sz="1400" b="1" spc="-45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171717"/>
                </a:solidFill>
                <a:latin typeface="Arial"/>
                <a:cs typeface="Arial"/>
              </a:rPr>
              <a:t>АРМ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837430" y="2265680"/>
            <a:ext cx="186817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7785" algn="ctr">
              <a:lnSpc>
                <a:spcPct val="100000"/>
              </a:lnSpc>
              <a:spcBef>
                <a:spcPts val="105"/>
              </a:spcBef>
            </a:pPr>
            <a:r>
              <a:rPr sz="1400" b="1" spc="-10">
                <a:solidFill>
                  <a:srgbClr val="171717"/>
                </a:solidFill>
                <a:latin typeface="Arial"/>
                <a:cs typeface="Arial"/>
              </a:rPr>
              <a:t>учителя </a:t>
            </a: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и </a:t>
            </a:r>
            <a:r>
              <a:rPr sz="1400" b="1" spc="-5">
                <a:solidFill>
                  <a:srgbClr val="171717"/>
                </a:solidFill>
                <a:latin typeface="Arial"/>
                <a:cs typeface="Arial"/>
              </a:rPr>
              <a:t>ученика</a:t>
            </a:r>
            <a:r>
              <a:rPr sz="1400" b="1" spc="-3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и  </a:t>
            </a:r>
            <a:r>
              <a:rPr sz="1400" b="1" spc="-5">
                <a:solidFill>
                  <a:srgbClr val="171717"/>
                </a:solidFill>
                <a:latin typeface="Arial"/>
                <a:cs typeface="Arial"/>
              </a:rPr>
              <a:t>помещения для  проектной, </a:t>
            </a:r>
            <a:r>
              <a:rPr sz="1400" b="1" spc="-10">
                <a:solidFill>
                  <a:srgbClr val="171717"/>
                </a:solidFill>
                <a:latin typeface="Arial"/>
                <a:cs typeface="Arial"/>
              </a:rPr>
              <a:t>учебно-  исследовательской,  </a:t>
            </a:r>
            <a:r>
              <a:rPr sz="1400" b="1" spc="-15">
                <a:solidFill>
                  <a:srgbClr val="171717"/>
                </a:solidFill>
                <a:latin typeface="Arial"/>
                <a:cs typeface="Arial"/>
              </a:rPr>
              <a:t>внеурочной</a:t>
            </a:r>
            <a:endParaRPr sz="1400">
              <a:latin typeface="Arial"/>
              <a:cs typeface="Arial"/>
            </a:endParaRPr>
          </a:p>
          <a:p>
            <a:pPr marR="31750" algn="ctr">
              <a:lnSpc>
                <a:spcPct val="100000"/>
              </a:lnSpc>
            </a:pPr>
            <a:r>
              <a:rPr sz="1400" b="1" spc="-10">
                <a:solidFill>
                  <a:srgbClr val="171717"/>
                </a:solidFill>
                <a:latin typeface="Arial"/>
                <a:cs typeface="Arial"/>
              </a:rPr>
              <a:t>деятельности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183880" y="3429000"/>
            <a:ext cx="2232660" cy="1080770"/>
          </a:xfrm>
          <a:custGeom>
            <a:rect l="l" t="t" r="r" b="b"/>
            <a:pathLst>
              <a:path w="2232659" h="1080770">
                <a:moveTo>
                  <a:pt x="2052574" y="0"/>
                </a:moveTo>
                <a:lnTo>
                  <a:pt x="180086" y="0"/>
                </a:lnTo>
                <a:lnTo>
                  <a:pt x="132218" y="6434"/>
                </a:lnTo>
                <a:lnTo>
                  <a:pt x="89201" y="24590"/>
                </a:lnTo>
                <a:lnTo>
                  <a:pt x="52752" y="52752"/>
                </a:lnTo>
                <a:lnTo>
                  <a:pt x="24590" y="89201"/>
                </a:lnTo>
                <a:lnTo>
                  <a:pt x="6434" y="132218"/>
                </a:lnTo>
                <a:lnTo>
                  <a:pt x="0" y="180086"/>
                </a:lnTo>
                <a:lnTo>
                  <a:pt x="0" y="900430"/>
                </a:lnTo>
                <a:lnTo>
                  <a:pt x="6434" y="948297"/>
                </a:lnTo>
                <a:lnTo>
                  <a:pt x="24590" y="991314"/>
                </a:lnTo>
                <a:lnTo>
                  <a:pt x="52752" y="1027763"/>
                </a:lnTo>
                <a:lnTo>
                  <a:pt x="89201" y="1055925"/>
                </a:lnTo>
                <a:lnTo>
                  <a:pt x="132218" y="1074081"/>
                </a:lnTo>
                <a:lnTo>
                  <a:pt x="180086" y="1080516"/>
                </a:lnTo>
                <a:lnTo>
                  <a:pt x="2052574" y="1080516"/>
                </a:lnTo>
                <a:lnTo>
                  <a:pt x="2100441" y="1074081"/>
                </a:lnTo>
                <a:lnTo>
                  <a:pt x="2143458" y="1055925"/>
                </a:lnTo>
                <a:lnTo>
                  <a:pt x="2179907" y="1027763"/>
                </a:lnTo>
                <a:lnTo>
                  <a:pt x="2208069" y="991314"/>
                </a:lnTo>
                <a:lnTo>
                  <a:pt x="2226225" y="948297"/>
                </a:lnTo>
                <a:lnTo>
                  <a:pt x="2232660" y="900430"/>
                </a:lnTo>
                <a:lnTo>
                  <a:pt x="2232660" y="180086"/>
                </a:lnTo>
                <a:lnTo>
                  <a:pt x="2226225" y="132218"/>
                </a:lnTo>
                <a:lnTo>
                  <a:pt x="2208069" y="89201"/>
                </a:lnTo>
                <a:lnTo>
                  <a:pt x="2179907" y="52752"/>
                </a:lnTo>
                <a:lnTo>
                  <a:pt x="2143458" y="24590"/>
                </a:lnTo>
                <a:lnTo>
                  <a:pt x="2100441" y="6434"/>
                </a:lnTo>
                <a:lnTo>
                  <a:pt x="2052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269985" y="3396488"/>
            <a:ext cx="201803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2920" marR="296545" indent="-155575">
              <a:lnSpc>
                <a:spcPct val="100000"/>
              </a:lnSpc>
              <a:spcBef>
                <a:spcPts val="105"/>
              </a:spcBef>
            </a:pPr>
            <a:r>
              <a:rPr sz="1400" b="1" spc="-30">
                <a:solidFill>
                  <a:srgbClr val="171717"/>
                </a:solidFill>
                <a:latin typeface="Arial"/>
                <a:cs typeface="Arial"/>
              </a:rPr>
              <a:t>о</a:t>
            </a:r>
            <a:r>
              <a:rPr sz="1400" b="1" spc="-5">
                <a:solidFill>
                  <a:srgbClr val="171717"/>
                </a:solidFill>
                <a:latin typeface="Arial"/>
                <a:cs typeface="Arial"/>
              </a:rPr>
              <a:t>с</a:t>
            </a:r>
            <a:r>
              <a:rPr sz="1400" b="1" spc="-50">
                <a:solidFill>
                  <a:srgbClr val="171717"/>
                </a:solidFill>
                <a:latin typeface="Arial"/>
                <a:cs typeface="Arial"/>
              </a:rPr>
              <a:t>у</a:t>
            </a: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щ</a:t>
            </a:r>
            <a:r>
              <a:rPr sz="1400" b="1" spc="-25">
                <a:solidFill>
                  <a:srgbClr val="171717"/>
                </a:solidFill>
                <a:latin typeface="Arial"/>
                <a:cs typeface="Arial"/>
              </a:rPr>
              <a:t>е</a:t>
            </a:r>
            <a:r>
              <a:rPr sz="1400" b="1" spc="-5">
                <a:solidFill>
                  <a:srgbClr val="171717"/>
                </a:solidFill>
                <a:latin typeface="Arial"/>
                <a:cs typeface="Arial"/>
              </a:rPr>
              <a:t>с</a:t>
            </a:r>
            <a:r>
              <a:rPr sz="1400" b="1" spc="-20">
                <a:solidFill>
                  <a:srgbClr val="171717"/>
                </a:solidFill>
                <a:latin typeface="Arial"/>
                <a:cs typeface="Arial"/>
              </a:rPr>
              <a:t>т</a:t>
            </a:r>
            <a:r>
              <a:rPr sz="1400" b="1" spc="-25">
                <a:solidFill>
                  <a:srgbClr val="171717"/>
                </a:solidFill>
                <a:latin typeface="Arial"/>
                <a:cs typeface="Arial"/>
              </a:rPr>
              <a:t>в</a:t>
            </a:r>
            <a:r>
              <a:rPr sz="1400" b="1" spc="-30">
                <a:solidFill>
                  <a:srgbClr val="171717"/>
                </a:solidFill>
                <a:latin typeface="Arial"/>
                <a:cs typeface="Arial"/>
              </a:rPr>
              <a:t>л</a:t>
            </a:r>
            <a:r>
              <a:rPr sz="1400" b="1" spc="-5">
                <a:solidFill>
                  <a:srgbClr val="171717"/>
                </a:solidFill>
                <a:latin typeface="Arial"/>
                <a:cs typeface="Arial"/>
              </a:rPr>
              <a:t>ения  </a:t>
            </a:r>
            <a:r>
              <a:rPr sz="1400" b="1" spc="-10">
                <a:solidFill>
                  <a:srgbClr val="171717"/>
                </a:solidFill>
                <a:latin typeface="Arial"/>
                <a:cs typeface="Arial"/>
              </a:rPr>
              <a:t>управления:</a:t>
            </a:r>
            <a:endParaRPr sz="1400">
              <a:latin typeface="Arial"/>
              <a:cs typeface="Arial"/>
            </a:endParaRPr>
          </a:p>
          <a:p>
            <a:pPr marL="426720" marR="222250" indent="-152400">
              <a:lnSpc>
                <a:spcPct val="100000"/>
              </a:lnSpc>
            </a:pP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в</a:t>
            </a:r>
            <a:r>
              <a:rPr sz="1400" b="1" spc="-25">
                <a:solidFill>
                  <a:srgbClr val="171717"/>
                </a:solidFill>
                <a:latin typeface="Arial"/>
                <a:cs typeface="Arial"/>
              </a:rPr>
              <a:t>з</a:t>
            </a:r>
            <a:r>
              <a:rPr sz="1400" b="1" spc="-5">
                <a:solidFill>
                  <a:srgbClr val="171717"/>
                </a:solidFill>
                <a:latin typeface="Arial"/>
                <a:cs typeface="Arial"/>
              </a:rPr>
              <a:t>аи</a:t>
            </a:r>
            <a:r>
              <a:rPr sz="1400" b="1" spc="-20">
                <a:solidFill>
                  <a:srgbClr val="171717"/>
                </a:solidFill>
                <a:latin typeface="Arial"/>
                <a:cs typeface="Arial"/>
              </a:rPr>
              <a:t>м</a:t>
            </a:r>
            <a:r>
              <a:rPr sz="1400" b="1" spc="-30">
                <a:solidFill>
                  <a:srgbClr val="171717"/>
                </a:solidFill>
                <a:latin typeface="Arial"/>
                <a:cs typeface="Arial"/>
              </a:rPr>
              <a:t>о</a:t>
            </a: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дей</a:t>
            </a:r>
            <a:r>
              <a:rPr sz="1400" b="1" spc="-5">
                <a:solidFill>
                  <a:srgbClr val="171717"/>
                </a:solidFill>
                <a:latin typeface="Arial"/>
                <a:cs typeface="Arial"/>
              </a:rPr>
              <a:t>с</a:t>
            </a:r>
            <a:r>
              <a:rPr sz="1400" b="1" spc="-20">
                <a:solidFill>
                  <a:srgbClr val="171717"/>
                </a:solidFill>
                <a:latin typeface="Arial"/>
                <a:cs typeface="Arial"/>
              </a:rPr>
              <a:t>т</a:t>
            </a: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вие,  </a:t>
            </a:r>
            <a:r>
              <a:rPr sz="1400" b="1" spc="-10">
                <a:solidFill>
                  <a:srgbClr val="171717"/>
                </a:solidFill>
                <a:latin typeface="Arial"/>
                <a:cs typeface="Arial"/>
              </a:rPr>
              <a:t>мониторинги,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>
                <a:solidFill>
                  <a:srgbClr val="171717"/>
                </a:solidFill>
                <a:latin typeface="Arial"/>
                <a:cs typeface="Arial"/>
              </a:rPr>
              <a:t>анализ,</a:t>
            </a:r>
            <a:r>
              <a:rPr sz="1400" b="1" spc="-45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400" b="1" spc="-5">
                <a:solidFill>
                  <a:srgbClr val="171717"/>
                </a:solidFill>
                <a:latin typeface="Arial"/>
                <a:cs typeface="Arial"/>
              </a:rPr>
              <a:t>планирование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621536" y="3058667"/>
            <a:ext cx="2496312" cy="804672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00200" y="3086100"/>
            <a:ext cx="2537460" cy="803148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03832" y="3140964"/>
            <a:ext cx="2484120" cy="792480"/>
          </a:xfrm>
          <a:custGeom>
            <a:rect l="l" t="t" r="r" b="b"/>
            <a:pathLst>
              <a:path w="2484120" h="792479">
                <a:moveTo>
                  <a:pt x="2352040" y="0"/>
                </a:moveTo>
                <a:lnTo>
                  <a:pt x="132080" y="0"/>
                </a:lnTo>
                <a:lnTo>
                  <a:pt x="90350" y="6738"/>
                </a:lnTo>
                <a:lnTo>
                  <a:pt x="54095" y="25497"/>
                </a:lnTo>
                <a:lnTo>
                  <a:pt x="25497" y="54095"/>
                </a:lnTo>
                <a:lnTo>
                  <a:pt x="6738" y="90350"/>
                </a:lnTo>
                <a:lnTo>
                  <a:pt x="0" y="132080"/>
                </a:lnTo>
                <a:lnTo>
                  <a:pt x="0" y="660400"/>
                </a:lnTo>
                <a:lnTo>
                  <a:pt x="6738" y="702129"/>
                </a:lnTo>
                <a:lnTo>
                  <a:pt x="25497" y="738384"/>
                </a:lnTo>
                <a:lnTo>
                  <a:pt x="54095" y="766982"/>
                </a:lnTo>
                <a:lnTo>
                  <a:pt x="90350" y="785741"/>
                </a:lnTo>
                <a:lnTo>
                  <a:pt x="132080" y="792480"/>
                </a:lnTo>
                <a:lnTo>
                  <a:pt x="2352040" y="792480"/>
                </a:lnTo>
                <a:lnTo>
                  <a:pt x="2393769" y="785741"/>
                </a:lnTo>
                <a:lnTo>
                  <a:pt x="2430024" y="766982"/>
                </a:lnTo>
                <a:lnTo>
                  <a:pt x="2458622" y="738384"/>
                </a:lnTo>
                <a:lnTo>
                  <a:pt x="2477381" y="702129"/>
                </a:lnTo>
                <a:lnTo>
                  <a:pt x="2484120" y="660400"/>
                </a:lnTo>
                <a:lnTo>
                  <a:pt x="2484120" y="132080"/>
                </a:lnTo>
                <a:lnTo>
                  <a:pt x="2477381" y="90350"/>
                </a:lnTo>
                <a:lnTo>
                  <a:pt x="2458622" y="54095"/>
                </a:lnTo>
                <a:lnTo>
                  <a:pt x="2430024" y="25497"/>
                </a:lnTo>
                <a:lnTo>
                  <a:pt x="2393769" y="6738"/>
                </a:lnTo>
                <a:lnTo>
                  <a:pt x="2352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03832" y="3140964"/>
            <a:ext cx="2484120" cy="792480"/>
          </a:xfrm>
          <a:custGeom>
            <a:rect l="l" t="t" r="r" b="b"/>
            <a:pathLst>
              <a:path w="2484120" h="792479">
                <a:moveTo>
                  <a:pt x="0" y="132080"/>
                </a:moveTo>
                <a:lnTo>
                  <a:pt x="6738" y="90350"/>
                </a:lnTo>
                <a:lnTo>
                  <a:pt x="25497" y="54095"/>
                </a:lnTo>
                <a:lnTo>
                  <a:pt x="54095" y="25497"/>
                </a:lnTo>
                <a:lnTo>
                  <a:pt x="90350" y="6738"/>
                </a:lnTo>
                <a:lnTo>
                  <a:pt x="132080" y="0"/>
                </a:lnTo>
                <a:lnTo>
                  <a:pt x="2352040" y="0"/>
                </a:lnTo>
                <a:lnTo>
                  <a:pt x="2393769" y="6738"/>
                </a:lnTo>
                <a:lnTo>
                  <a:pt x="2430024" y="25497"/>
                </a:lnTo>
                <a:lnTo>
                  <a:pt x="2458622" y="54095"/>
                </a:lnTo>
                <a:lnTo>
                  <a:pt x="2477381" y="90350"/>
                </a:lnTo>
                <a:lnTo>
                  <a:pt x="2484120" y="132080"/>
                </a:lnTo>
                <a:lnTo>
                  <a:pt x="2484120" y="660400"/>
                </a:lnTo>
                <a:lnTo>
                  <a:pt x="2477381" y="702129"/>
                </a:lnTo>
                <a:lnTo>
                  <a:pt x="2458622" y="738384"/>
                </a:lnTo>
                <a:lnTo>
                  <a:pt x="2430024" y="766982"/>
                </a:lnTo>
                <a:lnTo>
                  <a:pt x="2393769" y="785741"/>
                </a:lnTo>
                <a:lnTo>
                  <a:pt x="2352040" y="792480"/>
                </a:lnTo>
                <a:lnTo>
                  <a:pt x="132080" y="792480"/>
                </a:lnTo>
                <a:lnTo>
                  <a:pt x="90350" y="785741"/>
                </a:lnTo>
                <a:lnTo>
                  <a:pt x="54095" y="766982"/>
                </a:lnTo>
                <a:lnTo>
                  <a:pt x="25497" y="738384"/>
                </a:lnTo>
                <a:lnTo>
                  <a:pt x="6738" y="702129"/>
                </a:lnTo>
                <a:lnTo>
                  <a:pt x="0" y="660400"/>
                </a:lnTo>
                <a:lnTo>
                  <a:pt x="0" y="13208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772792" y="3199002"/>
            <a:ext cx="234569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b="1" spc="-10">
                <a:solidFill>
                  <a:srgbClr val="171717"/>
                </a:solidFill>
                <a:latin typeface="Arial"/>
                <a:cs typeface="Arial"/>
              </a:rPr>
              <a:t>лаборатории,</a:t>
            </a:r>
            <a:r>
              <a:rPr sz="1400" b="1" spc="-65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400" b="1" spc="-5">
                <a:solidFill>
                  <a:srgbClr val="171717"/>
                </a:solidFill>
                <a:latin typeface="Arial"/>
                <a:cs typeface="Arial"/>
              </a:rPr>
              <a:t>мастерские,  </a:t>
            </a:r>
            <a:r>
              <a:rPr sz="1400" b="1" spc="-10">
                <a:solidFill>
                  <a:srgbClr val="171717"/>
                </a:solidFill>
                <a:latin typeface="Arial"/>
                <a:cs typeface="Arial"/>
              </a:rPr>
              <a:t>цеха </a:t>
            </a: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в</a:t>
            </a:r>
            <a:r>
              <a:rPr sz="1400" b="1" spc="-25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400" b="1" spc="-15">
                <a:solidFill>
                  <a:srgbClr val="171717"/>
                </a:solidFill>
                <a:latin typeface="Arial"/>
                <a:cs typeface="Arial"/>
              </a:rPr>
              <a:t>соответствии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с </a:t>
            </a:r>
            <a:r>
              <a:rPr sz="1400" b="1" spc="-5">
                <a:solidFill>
                  <a:srgbClr val="171717"/>
                </a:solidFill>
                <a:latin typeface="Arial"/>
                <a:cs typeface="Arial"/>
              </a:rPr>
              <a:t>профилями</a:t>
            </a:r>
            <a:r>
              <a:rPr sz="1400" b="1" spc="-45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171717"/>
                </a:solidFill>
                <a:latin typeface="Arial"/>
                <a:cs typeface="Arial"/>
              </a:rPr>
              <a:t>обучения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573523" y="4715255"/>
            <a:ext cx="2388107" cy="876300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68011" y="4777740"/>
            <a:ext cx="2241804" cy="806195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55820" y="4797552"/>
            <a:ext cx="2376170" cy="864235"/>
          </a:xfrm>
          <a:custGeom>
            <a:rect l="l" t="t" r="r" b="b"/>
            <a:pathLst>
              <a:path w="2376170" h="864235">
                <a:moveTo>
                  <a:pt x="2231898" y="0"/>
                </a:moveTo>
                <a:lnTo>
                  <a:pt x="144017" y="0"/>
                </a:ln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0" y="720090"/>
                </a:lnTo>
                <a:lnTo>
                  <a:pt x="7345" y="765611"/>
                </a:lnTo>
                <a:lnTo>
                  <a:pt x="27797" y="805145"/>
                </a:lnTo>
                <a:lnTo>
                  <a:pt x="58978" y="836321"/>
                </a:lnTo>
                <a:lnTo>
                  <a:pt x="98511" y="856765"/>
                </a:lnTo>
                <a:lnTo>
                  <a:pt x="144017" y="864108"/>
                </a:lnTo>
                <a:lnTo>
                  <a:pt x="2231898" y="864108"/>
                </a:lnTo>
                <a:lnTo>
                  <a:pt x="2277404" y="856765"/>
                </a:lnTo>
                <a:lnTo>
                  <a:pt x="2316937" y="836321"/>
                </a:lnTo>
                <a:lnTo>
                  <a:pt x="2348118" y="805145"/>
                </a:lnTo>
                <a:lnTo>
                  <a:pt x="2368570" y="765611"/>
                </a:lnTo>
                <a:lnTo>
                  <a:pt x="2375915" y="720090"/>
                </a:lnTo>
                <a:lnTo>
                  <a:pt x="2375915" y="144018"/>
                </a:lnTo>
                <a:lnTo>
                  <a:pt x="2368570" y="98511"/>
                </a:lnTo>
                <a:lnTo>
                  <a:pt x="2348118" y="58978"/>
                </a:lnTo>
                <a:lnTo>
                  <a:pt x="2316937" y="27797"/>
                </a:lnTo>
                <a:lnTo>
                  <a:pt x="2277404" y="7345"/>
                </a:lnTo>
                <a:lnTo>
                  <a:pt x="22318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655820" y="4797552"/>
            <a:ext cx="2376170" cy="864235"/>
          </a:xfrm>
          <a:custGeom>
            <a:rect l="l" t="t" r="r" b="b"/>
            <a:pathLst>
              <a:path w="2376170" h="864235">
                <a:moveTo>
                  <a:pt x="0" y="144018"/>
                </a:moveTo>
                <a:lnTo>
                  <a:pt x="7345" y="98511"/>
                </a:lnTo>
                <a:lnTo>
                  <a:pt x="27797" y="58978"/>
                </a:lnTo>
                <a:lnTo>
                  <a:pt x="58978" y="27797"/>
                </a:lnTo>
                <a:lnTo>
                  <a:pt x="98511" y="7345"/>
                </a:lnTo>
                <a:lnTo>
                  <a:pt x="144017" y="0"/>
                </a:lnTo>
                <a:lnTo>
                  <a:pt x="2231898" y="0"/>
                </a:lnTo>
                <a:lnTo>
                  <a:pt x="2277404" y="7345"/>
                </a:lnTo>
                <a:lnTo>
                  <a:pt x="2316937" y="27797"/>
                </a:lnTo>
                <a:lnTo>
                  <a:pt x="2348118" y="58978"/>
                </a:lnTo>
                <a:lnTo>
                  <a:pt x="2368570" y="98511"/>
                </a:lnTo>
                <a:lnTo>
                  <a:pt x="2375915" y="144018"/>
                </a:lnTo>
                <a:lnTo>
                  <a:pt x="2375915" y="720090"/>
                </a:lnTo>
                <a:lnTo>
                  <a:pt x="2368570" y="765611"/>
                </a:lnTo>
                <a:lnTo>
                  <a:pt x="2348118" y="805145"/>
                </a:lnTo>
                <a:lnTo>
                  <a:pt x="2316937" y="836321"/>
                </a:lnTo>
                <a:lnTo>
                  <a:pt x="2277404" y="856765"/>
                </a:lnTo>
                <a:lnTo>
                  <a:pt x="2231898" y="864108"/>
                </a:lnTo>
                <a:lnTo>
                  <a:pt x="144017" y="864108"/>
                </a:lnTo>
                <a:lnTo>
                  <a:pt x="98511" y="856765"/>
                </a:lnTo>
                <a:lnTo>
                  <a:pt x="58978" y="836321"/>
                </a:lnTo>
                <a:lnTo>
                  <a:pt x="27797" y="805145"/>
                </a:lnTo>
                <a:lnTo>
                  <a:pt x="7345" y="765611"/>
                </a:lnTo>
                <a:lnTo>
                  <a:pt x="0" y="720090"/>
                </a:lnTo>
                <a:lnTo>
                  <a:pt x="0" y="144018"/>
                </a:lnTo>
                <a:close/>
              </a:path>
            </a:pathLst>
          </a:custGeom>
          <a:ln w="9144">
            <a:solidFill>
              <a:srgbClr val="66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840351" y="4882388"/>
            <a:ext cx="2010410" cy="669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6195">
              <a:lnSpc>
                <a:spcPct val="100800"/>
              </a:lnSpc>
              <a:spcBef>
                <a:spcPts val="90"/>
              </a:spcBef>
            </a:pPr>
            <a:r>
              <a:rPr sz="1400" b="1" spc="-20">
                <a:solidFill>
                  <a:srgbClr val="171717"/>
                </a:solidFill>
                <a:latin typeface="Times New Roman"/>
                <a:cs typeface="Times New Roman"/>
              </a:rPr>
              <a:t>актовые, </a:t>
            </a:r>
            <a:r>
              <a:rPr sz="1400" b="1" spc="-5">
                <a:solidFill>
                  <a:srgbClr val="171717"/>
                </a:solidFill>
                <a:latin typeface="Times New Roman"/>
                <a:cs typeface="Times New Roman"/>
              </a:rPr>
              <a:t>спортивные </a:t>
            </a:r>
            <a:r>
              <a:rPr sz="1400" b="1" spc="5">
                <a:solidFill>
                  <a:srgbClr val="171717"/>
                </a:solidFill>
                <a:latin typeface="Times New Roman"/>
                <a:cs typeface="Times New Roman"/>
              </a:rPr>
              <a:t>и  </a:t>
            </a:r>
            <a:r>
              <a:rPr sz="1400" b="1" spc="10">
                <a:solidFill>
                  <a:srgbClr val="171717"/>
                </a:solidFill>
                <a:latin typeface="Times New Roman"/>
                <a:cs typeface="Times New Roman"/>
              </a:rPr>
              <a:t>хореографические </a:t>
            </a:r>
            <a:r>
              <a:rPr sz="1400" b="1" spc="-35">
                <a:solidFill>
                  <a:srgbClr val="171717"/>
                </a:solidFill>
                <a:latin typeface="Times New Roman"/>
                <a:cs typeface="Times New Roman"/>
              </a:rPr>
              <a:t>залы,  </a:t>
            </a:r>
            <a:r>
              <a:rPr sz="1400" b="1" spc="-5">
                <a:solidFill>
                  <a:srgbClr val="171717"/>
                </a:solidFill>
                <a:latin typeface="Times New Roman"/>
                <a:cs typeface="Times New Roman"/>
              </a:rPr>
              <a:t>спортивные</a:t>
            </a:r>
            <a:r>
              <a:rPr sz="1400" b="1" spc="-9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1400" b="1" spc="10">
                <a:solidFill>
                  <a:srgbClr val="171717"/>
                </a:solidFill>
                <a:latin typeface="Times New Roman"/>
                <a:cs typeface="Times New Roman"/>
              </a:rPr>
              <a:t>сооружения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507236" y="5873496"/>
            <a:ext cx="9846564" cy="914400"/>
          </a:xfrm>
          <a:prstGeom prst="rect">
            <a:avLst/>
          </a:prstGeom>
          <a:blipFill>
            <a:blip r:embed="rId16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07236" y="5873496"/>
            <a:ext cx="9846564" cy="914400"/>
          </a:xfrm>
          <a:custGeom>
            <a:rect l="l" t="t" r="r" b="b"/>
            <a:pathLst>
              <a:path w="6979920" h="914400">
                <a:moveTo>
                  <a:pt x="0" y="457199"/>
                </a:moveTo>
                <a:lnTo>
                  <a:pt x="2360" y="410454"/>
                </a:lnTo>
                <a:lnTo>
                  <a:pt x="9289" y="365059"/>
                </a:lnTo>
                <a:lnTo>
                  <a:pt x="20557" y="321243"/>
                </a:lnTo>
                <a:lnTo>
                  <a:pt x="35933" y="279238"/>
                </a:lnTo>
                <a:lnTo>
                  <a:pt x="55187" y="239272"/>
                </a:lnTo>
                <a:lnTo>
                  <a:pt x="78090" y="201576"/>
                </a:lnTo>
                <a:lnTo>
                  <a:pt x="104411" y="166379"/>
                </a:lnTo>
                <a:lnTo>
                  <a:pt x="133921" y="133911"/>
                </a:lnTo>
                <a:lnTo>
                  <a:pt x="166390" y="104403"/>
                </a:lnTo>
                <a:lnTo>
                  <a:pt x="201587" y="78083"/>
                </a:lnTo>
                <a:lnTo>
                  <a:pt x="239283" y="55182"/>
                </a:lnTo>
                <a:lnTo>
                  <a:pt x="279249" y="35929"/>
                </a:lnTo>
                <a:lnTo>
                  <a:pt x="321253" y="20555"/>
                </a:lnTo>
                <a:lnTo>
                  <a:pt x="365066" y="9288"/>
                </a:lnTo>
                <a:lnTo>
                  <a:pt x="410458" y="2360"/>
                </a:lnTo>
                <a:lnTo>
                  <a:pt x="457200" y="0"/>
                </a:lnTo>
                <a:lnTo>
                  <a:pt x="6522719" y="0"/>
                </a:lnTo>
                <a:lnTo>
                  <a:pt x="6569461" y="2360"/>
                </a:lnTo>
                <a:lnTo>
                  <a:pt x="6614853" y="9288"/>
                </a:lnTo>
                <a:lnTo>
                  <a:pt x="6658666" y="20555"/>
                </a:lnTo>
                <a:lnTo>
                  <a:pt x="6700670" y="35929"/>
                </a:lnTo>
                <a:lnTo>
                  <a:pt x="6740636" y="55182"/>
                </a:lnTo>
                <a:lnTo>
                  <a:pt x="6778332" y="78083"/>
                </a:lnTo>
                <a:lnTo>
                  <a:pt x="6813529" y="104403"/>
                </a:lnTo>
                <a:lnTo>
                  <a:pt x="6845998" y="133911"/>
                </a:lnTo>
                <a:lnTo>
                  <a:pt x="6875508" y="166379"/>
                </a:lnTo>
                <a:lnTo>
                  <a:pt x="6901829" y="201576"/>
                </a:lnTo>
                <a:lnTo>
                  <a:pt x="6924732" y="239272"/>
                </a:lnTo>
                <a:lnTo>
                  <a:pt x="6943986" y="279238"/>
                </a:lnTo>
                <a:lnTo>
                  <a:pt x="6959362" y="321243"/>
                </a:lnTo>
                <a:lnTo>
                  <a:pt x="6970630" y="365059"/>
                </a:lnTo>
                <a:lnTo>
                  <a:pt x="6977559" y="410454"/>
                </a:lnTo>
                <a:lnTo>
                  <a:pt x="6979919" y="457199"/>
                </a:lnTo>
                <a:lnTo>
                  <a:pt x="6977559" y="503945"/>
                </a:lnTo>
                <a:lnTo>
                  <a:pt x="6970630" y="549340"/>
                </a:lnTo>
                <a:lnTo>
                  <a:pt x="6959362" y="593156"/>
                </a:lnTo>
                <a:lnTo>
                  <a:pt x="6943986" y="635161"/>
                </a:lnTo>
                <a:lnTo>
                  <a:pt x="6924732" y="675127"/>
                </a:lnTo>
                <a:lnTo>
                  <a:pt x="6901829" y="712823"/>
                </a:lnTo>
                <a:lnTo>
                  <a:pt x="6875508" y="748020"/>
                </a:lnTo>
                <a:lnTo>
                  <a:pt x="6845998" y="780488"/>
                </a:lnTo>
                <a:lnTo>
                  <a:pt x="6813529" y="809996"/>
                </a:lnTo>
                <a:lnTo>
                  <a:pt x="6778332" y="836316"/>
                </a:lnTo>
                <a:lnTo>
                  <a:pt x="6740636" y="859217"/>
                </a:lnTo>
                <a:lnTo>
                  <a:pt x="6700670" y="878470"/>
                </a:lnTo>
                <a:lnTo>
                  <a:pt x="6658666" y="893844"/>
                </a:lnTo>
                <a:lnTo>
                  <a:pt x="6614853" y="905111"/>
                </a:lnTo>
                <a:lnTo>
                  <a:pt x="6569461" y="912039"/>
                </a:lnTo>
                <a:lnTo>
                  <a:pt x="6522719" y="914399"/>
                </a:lnTo>
                <a:lnTo>
                  <a:pt x="457200" y="914399"/>
                </a:lnTo>
                <a:lnTo>
                  <a:pt x="410458" y="912039"/>
                </a:lnTo>
                <a:lnTo>
                  <a:pt x="365066" y="905111"/>
                </a:lnTo>
                <a:lnTo>
                  <a:pt x="321253" y="893844"/>
                </a:lnTo>
                <a:lnTo>
                  <a:pt x="279249" y="878470"/>
                </a:lnTo>
                <a:lnTo>
                  <a:pt x="239283" y="859217"/>
                </a:lnTo>
                <a:lnTo>
                  <a:pt x="201587" y="836316"/>
                </a:lnTo>
                <a:lnTo>
                  <a:pt x="166390" y="809996"/>
                </a:lnTo>
                <a:lnTo>
                  <a:pt x="133921" y="780488"/>
                </a:lnTo>
                <a:lnTo>
                  <a:pt x="104411" y="748020"/>
                </a:lnTo>
                <a:lnTo>
                  <a:pt x="78090" y="712823"/>
                </a:lnTo>
                <a:lnTo>
                  <a:pt x="55187" y="675127"/>
                </a:lnTo>
                <a:lnTo>
                  <a:pt x="35933" y="635161"/>
                </a:lnTo>
                <a:lnTo>
                  <a:pt x="20557" y="593156"/>
                </a:lnTo>
                <a:lnTo>
                  <a:pt x="9289" y="549340"/>
                </a:lnTo>
                <a:lnTo>
                  <a:pt x="2360" y="503945"/>
                </a:lnTo>
                <a:lnTo>
                  <a:pt x="0" y="457199"/>
                </a:lnTo>
                <a:close/>
              </a:path>
            </a:pathLst>
          </a:custGeom>
          <a:ln w="6096">
            <a:solidFill>
              <a:srgbClr val="3385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893570" y="5943600"/>
            <a:ext cx="915543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62330">
              <a:lnSpc>
                <a:spcPct val="100000"/>
              </a:lnSpc>
              <a:spcBef>
                <a:spcPts val="95"/>
              </a:spcBef>
            </a:pPr>
            <a:r>
              <a:rPr sz="2000" b="1" spc="-10">
                <a:solidFill>
                  <a:srgbClr val="171717"/>
                </a:solidFill>
                <a:latin typeface="Times New Roman"/>
                <a:cs typeface="Times New Roman"/>
              </a:rPr>
              <a:t>Ориентиры: </a:t>
            </a:r>
            <a:r>
              <a:rPr sz="2000" spc="-5">
                <a:solidFill>
                  <a:srgbClr val="171717"/>
                </a:solidFill>
                <a:latin typeface="Times New Roman"/>
                <a:cs typeface="Times New Roman"/>
              </a:rPr>
              <a:t>профильное образование, реализация  </a:t>
            </a:r>
            <a:r>
              <a:rPr sz="2000" spc="-10">
                <a:solidFill>
                  <a:srgbClr val="171717"/>
                </a:solidFill>
                <a:latin typeface="Times New Roman"/>
                <a:cs typeface="Times New Roman"/>
              </a:rPr>
              <a:t>индивидуальных </a:t>
            </a:r>
            <a:r>
              <a:rPr sz="2000" spc="-5">
                <a:solidFill>
                  <a:srgbClr val="171717"/>
                </a:solidFill>
                <a:latin typeface="Times New Roman"/>
                <a:cs typeface="Times New Roman"/>
              </a:rPr>
              <a:t>учебных планов, </a:t>
            </a:r>
            <a:r>
              <a:rPr sz="2000">
                <a:solidFill>
                  <a:srgbClr val="171717"/>
                </a:solidFill>
                <a:latin typeface="Times New Roman"/>
                <a:cs typeface="Times New Roman"/>
              </a:rPr>
              <a:t>дистанционное, сетевое</a:t>
            </a:r>
            <a:r>
              <a:rPr sz="2000" spc="17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171717"/>
                </a:solidFill>
                <a:latin typeface="Times New Roman"/>
                <a:cs typeface="Times New Roman"/>
              </a:rPr>
              <a:t>образование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606028" y="4498847"/>
            <a:ext cx="1380744" cy="661415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628888" y="4561332"/>
            <a:ext cx="1331976" cy="589788"/>
          </a:xfrm>
          <a:prstGeom prst="rect">
            <a:avLst/>
          </a:prstGeom>
          <a:blipFill>
            <a:blip r:embed="rId18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688323" y="4581144"/>
            <a:ext cx="1369060" cy="649605"/>
          </a:xfrm>
          <a:custGeom>
            <a:rect l="l" t="t" r="r" b="b"/>
            <a:pathLst>
              <a:path w="1369059" h="649604">
                <a:moveTo>
                  <a:pt x="1260348" y="0"/>
                </a:moveTo>
                <a:lnTo>
                  <a:pt x="108203" y="0"/>
                </a:lnTo>
                <a:lnTo>
                  <a:pt x="66061" y="8495"/>
                </a:lnTo>
                <a:lnTo>
                  <a:pt x="31670" y="31670"/>
                </a:lnTo>
                <a:lnTo>
                  <a:pt x="8495" y="66061"/>
                </a:lnTo>
                <a:lnTo>
                  <a:pt x="0" y="108203"/>
                </a:lnTo>
                <a:lnTo>
                  <a:pt x="0" y="541019"/>
                </a:lnTo>
                <a:lnTo>
                  <a:pt x="8495" y="583162"/>
                </a:lnTo>
                <a:lnTo>
                  <a:pt x="31670" y="617553"/>
                </a:lnTo>
                <a:lnTo>
                  <a:pt x="66061" y="640728"/>
                </a:lnTo>
                <a:lnTo>
                  <a:pt x="108203" y="649223"/>
                </a:lnTo>
                <a:lnTo>
                  <a:pt x="1260348" y="649223"/>
                </a:lnTo>
                <a:lnTo>
                  <a:pt x="1302490" y="640728"/>
                </a:lnTo>
                <a:lnTo>
                  <a:pt x="1336881" y="617553"/>
                </a:lnTo>
                <a:lnTo>
                  <a:pt x="1360056" y="583162"/>
                </a:lnTo>
                <a:lnTo>
                  <a:pt x="1368552" y="541019"/>
                </a:lnTo>
                <a:lnTo>
                  <a:pt x="1368552" y="108203"/>
                </a:lnTo>
                <a:lnTo>
                  <a:pt x="1360056" y="66061"/>
                </a:lnTo>
                <a:lnTo>
                  <a:pt x="1336881" y="31670"/>
                </a:lnTo>
                <a:lnTo>
                  <a:pt x="1302490" y="8495"/>
                </a:lnTo>
                <a:lnTo>
                  <a:pt x="1260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688323" y="4581144"/>
            <a:ext cx="1369060" cy="649605"/>
          </a:xfrm>
          <a:custGeom>
            <a:rect l="l" t="t" r="r" b="b"/>
            <a:pathLst>
              <a:path w="1369059" h="649604">
                <a:moveTo>
                  <a:pt x="0" y="108203"/>
                </a:moveTo>
                <a:lnTo>
                  <a:pt x="8495" y="66061"/>
                </a:lnTo>
                <a:lnTo>
                  <a:pt x="31670" y="31670"/>
                </a:lnTo>
                <a:lnTo>
                  <a:pt x="66061" y="8495"/>
                </a:lnTo>
                <a:lnTo>
                  <a:pt x="108203" y="0"/>
                </a:lnTo>
                <a:lnTo>
                  <a:pt x="1260348" y="0"/>
                </a:lnTo>
                <a:lnTo>
                  <a:pt x="1302490" y="8495"/>
                </a:lnTo>
                <a:lnTo>
                  <a:pt x="1336881" y="31670"/>
                </a:lnTo>
                <a:lnTo>
                  <a:pt x="1360056" y="66061"/>
                </a:lnTo>
                <a:lnTo>
                  <a:pt x="1368552" y="108203"/>
                </a:lnTo>
                <a:lnTo>
                  <a:pt x="1368552" y="541019"/>
                </a:lnTo>
                <a:lnTo>
                  <a:pt x="1360056" y="583162"/>
                </a:lnTo>
                <a:lnTo>
                  <a:pt x="1336881" y="617553"/>
                </a:lnTo>
                <a:lnTo>
                  <a:pt x="1302490" y="640728"/>
                </a:lnTo>
                <a:lnTo>
                  <a:pt x="1260348" y="649223"/>
                </a:lnTo>
                <a:lnTo>
                  <a:pt x="108203" y="649223"/>
                </a:lnTo>
                <a:lnTo>
                  <a:pt x="66061" y="640728"/>
                </a:lnTo>
                <a:lnTo>
                  <a:pt x="31670" y="617553"/>
                </a:lnTo>
                <a:lnTo>
                  <a:pt x="8495" y="583162"/>
                </a:lnTo>
                <a:lnTo>
                  <a:pt x="0" y="541019"/>
                </a:lnTo>
                <a:lnTo>
                  <a:pt x="0" y="108203"/>
                </a:lnTo>
                <a:close/>
              </a:path>
            </a:pathLst>
          </a:custGeom>
          <a:ln w="9144">
            <a:solidFill>
              <a:srgbClr val="66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8802116" y="4674870"/>
            <a:ext cx="11410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0"/>
              </a:spcBef>
            </a:pP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вып</a:t>
            </a:r>
            <a:r>
              <a:rPr sz="1400" b="1" spc="-45">
                <a:solidFill>
                  <a:srgbClr val="171717"/>
                </a:solidFill>
                <a:latin typeface="Arial"/>
                <a:cs typeface="Arial"/>
              </a:rPr>
              <a:t>о</a:t>
            </a:r>
            <a:r>
              <a:rPr sz="1400" b="1" spc="-5">
                <a:solidFill>
                  <a:srgbClr val="171717"/>
                </a:solidFill>
                <a:latin typeface="Arial"/>
                <a:cs typeface="Arial"/>
              </a:rPr>
              <a:t>лнен</a:t>
            </a: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ия  </a:t>
            </a:r>
            <a:r>
              <a:rPr sz="1400" b="1" spc="-5">
                <a:solidFill>
                  <a:srgbClr val="171717"/>
                </a:solidFill>
                <a:latin typeface="Arial"/>
                <a:cs typeface="Arial"/>
              </a:rPr>
              <a:t>СанПиН</a:t>
            </a:r>
            <a:endParaRPr sz="1400">
              <a:latin typeface="Arial"/>
              <a:cs typeface="Arial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8229600" y="3352800"/>
            <a:ext cx="2133600" cy="114300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419600" y="2057400"/>
            <a:ext cx="2667000" cy="160020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8229600" y="2590800"/>
            <a:ext cx="2133600" cy="76200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752600" y="2209800"/>
            <a:ext cx="2133600" cy="76200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1600200" y="3124200"/>
            <a:ext cx="2514600" cy="76200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1" y="381000"/>
            <a:ext cx="10439400" cy="738664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Критерии готовности информационных  условий ОО  </a:t>
            </a:r>
            <a:br>
              <a:rPr lang="ru-RU" sz="2400" b="1" smtClean="0"/>
            </a:br>
            <a:r>
              <a:rPr lang="ru-RU" sz="2400" b="1" smtClean="0"/>
              <a:t>к реализации ФГОС: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143000"/>
            <a:ext cx="10896600" cy="427513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endParaRPr lang="ru-RU" sz="1800" b="1" smtClean="0">
              <a:solidFill>
                <a:srgbClr val="CC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ru-RU" sz="1800" b="1" smtClean="0">
                <a:solidFill>
                  <a:schemeClr val="accent2">
                    <a:lumMod val="75000"/>
                  </a:schemeClr>
                </a:solidFill>
              </a:rPr>
              <a:t>Обеспечен свободный доступ в Интернет </a:t>
            </a:r>
            <a:r>
              <a:rPr lang="ru-RU" sz="1800" b="1" smtClean="0"/>
              <a:t>для педагогов и обучающихся</a:t>
            </a:r>
          </a:p>
          <a:p>
            <a:pPr eaLnBrk="1" fontAlgn="auto" hangingPunct="1">
              <a:lnSpc>
                <a:spcPct val="80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800" b="1" smtClean="0"/>
              <a:t>Обеспечен доступ в сеть с использованием технологии</a:t>
            </a:r>
            <a:r>
              <a:rPr lang="ru-RU" sz="1800" b="1" smtClean="0">
                <a:solidFill>
                  <a:schemeClr val="bg2"/>
                </a:solidFill>
              </a:rPr>
              <a:t> </a:t>
            </a:r>
            <a:r>
              <a:rPr lang="en-US" sz="1800" b="1" err="1" smtClean="0">
                <a:solidFill>
                  <a:schemeClr val="accent2">
                    <a:lumMod val="75000"/>
                  </a:schemeClr>
                </a:solidFill>
              </a:rPr>
              <a:t>Wi</a:t>
            </a:r>
            <a:r>
              <a:rPr lang="ru-RU" sz="1800" b="1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sz="1800" b="1" err="1" smtClean="0">
                <a:solidFill>
                  <a:schemeClr val="accent2">
                    <a:lumMod val="75000"/>
                  </a:schemeClr>
                </a:solidFill>
              </a:rPr>
              <a:t>Fi</a:t>
            </a:r>
            <a:endParaRPr lang="ru-RU" sz="1800" b="1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ct val="0"/>
              </a:spcAft>
              <a:buFont typeface="Wingdings" pitchFamily="2" charset="2"/>
              <a:buNone/>
              <a:defRPr/>
            </a:pPr>
            <a:endParaRPr lang="ru-RU" sz="1800" b="1" smtClean="0">
              <a:solidFill>
                <a:srgbClr val="CC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800" b="1" smtClean="0"/>
              <a:t>Наличие </a:t>
            </a:r>
            <a:r>
              <a:rPr lang="ru-RU" sz="1800" b="1" smtClean="0">
                <a:solidFill>
                  <a:schemeClr val="accent2">
                    <a:lumMod val="75000"/>
                  </a:schemeClr>
                </a:solidFill>
              </a:rPr>
              <a:t>электронного классного журнала</a:t>
            </a:r>
          </a:p>
          <a:p>
            <a:pPr eaLnBrk="1" fontAlgn="auto" hangingPunct="1">
              <a:lnSpc>
                <a:spcPct val="80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800" b="1" smtClean="0"/>
              <a:t>Наличие </a:t>
            </a:r>
            <a:r>
              <a:rPr lang="ru-RU" sz="1800" b="1" smtClean="0">
                <a:solidFill>
                  <a:schemeClr val="accent2">
                    <a:lumMod val="75000"/>
                  </a:schemeClr>
                </a:solidFill>
              </a:rPr>
              <a:t>электронного дневника учащегося</a:t>
            </a:r>
          </a:p>
          <a:p>
            <a:pPr eaLnBrk="1" fontAlgn="auto" hangingPunct="1">
              <a:lnSpc>
                <a:spcPct val="80000"/>
              </a:lnSpc>
              <a:spcAft>
                <a:spcPct val="0"/>
              </a:spcAft>
              <a:buFont typeface="Wingdings" pitchFamily="2" charset="2"/>
              <a:buNone/>
              <a:defRPr/>
            </a:pPr>
            <a:endParaRPr lang="ru-RU" sz="1800" b="1" smtClean="0">
              <a:solidFill>
                <a:schemeClr val="bg2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800" b="1" smtClean="0"/>
              <a:t>Используется  </a:t>
            </a:r>
            <a:r>
              <a:rPr lang="ru-RU" sz="1800" b="1" smtClean="0">
                <a:solidFill>
                  <a:schemeClr val="accent2">
                    <a:lumMod val="75000"/>
                  </a:schemeClr>
                </a:solidFill>
              </a:rPr>
              <a:t>Интернет-сайт для публикации и размещения детских образовательных продуктов (система электронного портфолио)</a:t>
            </a:r>
          </a:p>
          <a:p>
            <a:pPr eaLnBrk="1" fontAlgn="auto" hangingPunct="1">
              <a:lnSpc>
                <a:spcPct val="80000"/>
              </a:lnSpc>
              <a:spcAft>
                <a:spcPct val="0"/>
              </a:spcAft>
              <a:buFont typeface="Wingdings" pitchFamily="2" charset="2"/>
              <a:buNone/>
              <a:defRPr/>
            </a:pPr>
            <a:endParaRPr lang="ru-RU" sz="1800" b="1" smtClean="0">
              <a:solidFill>
                <a:schemeClr val="bg2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800" b="1" smtClean="0"/>
              <a:t>Создана и функционирует</a:t>
            </a:r>
            <a:r>
              <a:rPr lang="ru-RU" sz="1800" b="1" smtClean="0">
                <a:solidFill>
                  <a:schemeClr val="bg2"/>
                </a:solidFill>
              </a:rPr>
              <a:t> </a:t>
            </a:r>
            <a:r>
              <a:rPr lang="ru-RU" sz="1800" b="1" smtClean="0">
                <a:solidFill>
                  <a:schemeClr val="accent2">
                    <a:lumMod val="75000"/>
                  </a:schemeClr>
                </a:solidFill>
              </a:rPr>
              <a:t>площадка для диалога </a:t>
            </a:r>
            <a:r>
              <a:rPr lang="ru-RU" sz="1800" b="1" smtClean="0"/>
              <a:t>между участниками образовательного процесса </a:t>
            </a:r>
          </a:p>
          <a:p>
            <a:pPr eaLnBrk="1" fontAlgn="auto" hangingPunct="1">
              <a:lnSpc>
                <a:spcPct val="80000"/>
              </a:lnSpc>
              <a:spcAft>
                <a:spcPct val="0"/>
              </a:spcAft>
              <a:buFont typeface="Wingdings" pitchFamily="2" charset="2"/>
              <a:buNone/>
              <a:defRPr/>
            </a:pPr>
            <a:endParaRPr lang="ru-RU" sz="1800" b="1" smtClean="0"/>
          </a:p>
          <a:p>
            <a:pPr eaLnBrk="1" fontAlgn="auto" hangingPunct="1">
              <a:lnSpc>
                <a:spcPct val="80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800" b="1" smtClean="0"/>
              <a:t>Наличие результатов</a:t>
            </a:r>
            <a:r>
              <a:rPr lang="ru-RU" sz="1800" b="1" smtClean="0">
                <a:solidFill>
                  <a:schemeClr val="bg2"/>
                </a:solidFill>
              </a:rPr>
              <a:t> </a:t>
            </a:r>
            <a:r>
              <a:rPr lang="ru-RU" sz="1800" b="1" smtClean="0">
                <a:solidFill>
                  <a:schemeClr val="accent2">
                    <a:lumMod val="75000"/>
                  </a:schemeClr>
                </a:solidFill>
              </a:rPr>
              <a:t>изучения мнения родителей  </a:t>
            </a:r>
            <a:r>
              <a:rPr lang="ru-RU" sz="1800" b="1" smtClean="0"/>
              <a:t>по вопросам введения новых стандартов</a:t>
            </a:r>
          </a:p>
          <a:p>
            <a:pPr eaLnBrk="1" fontAlgn="auto" hangingPunct="1">
              <a:lnSpc>
                <a:spcPct val="80000"/>
              </a:lnSpc>
              <a:spcAft>
                <a:spcPct val="0"/>
              </a:spcAft>
              <a:buFont typeface="Wingdings" pitchFamily="2" charset="2"/>
              <a:buNone/>
              <a:defRPr/>
            </a:pPr>
            <a:endParaRPr lang="ru-RU" sz="1800" b="1" smtClean="0"/>
          </a:p>
          <a:p>
            <a:pPr eaLnBrk="1" fontAlgn="auto" hangingPunct="1">
              <a:lnSpc>
                <a:spcPct val="80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800" b="1" smtClean="0"/>
              <a:t>Наличие в</a:t>
            </a:r>
            <a:r>
              <a:rPr lang="ru-RU" sz="1800" b="1" smtClean="0">
                <a:solidFill>
                  <a:schemeClr val="bg2"/>
                </a:solidFill>
              </a:rPr>
              <a:t> </a:t>
            </a:r>
            <a:r>
              <a:rPr lang="ru-RU" sz="1800" b="1" smtClean="0">
                <a:solidFill>
                  <a:schemeClr val="accent2">
                    <a:lumMod val="75000"/>
                  </a:schemeClr>
                </a:solidFill>
              </a:rPr>
              <a:t>Публичном отчете ОО </a:t>
            </a:r>
            <a:r>
              <a:rPr lang="ru-RU" sz="1800" b="1" smtClean="0"/>
              <a:t>раздела, содержащего информацию о ходе введения ФГОС</a:t>
            </a:r>
          </a:p>
          <a:p>
            <a:pPr eaLnBrk="1" fontAlgn="auto" hangingPunct="1">
              <a:lnSpc>
                <a:spcPct val="80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1800" b="1" smtClean="0"/>
          </a:p>
          <a:p>
            <a:pPr eaLnBrk="1" fontAlgn="auto" hangingPunct="1">
              <a:lnSpc>
                <a:spcPct val="80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1800" b="1" smtClean="0"/>
          </a:p>
          <a:p>
            <a:pPr eaLnBrk="1" fontAlgn="auto" hangingPunct="1">
              <a:lnSpc>
                <a:spcPct val="80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1800" b="1" smtClean="0">
              <a:solidFill>
                <a:schemeClr val="bg2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990600" y="5381625"/>
            <a:ext cx="10820400" cy="1628775"/>
            <a:chOff x="762000" y="5410200"/>
            <a:chExt cx="10820400" cy="1628775"/>
          </a:xfrm>
        </p:grpSpPr>
        <p:pic>
          <p:nvPicPr>
            <p:cNvPr id="46086" name="Picture 2" descr="http://ts4.mm.bing.net/th?id=H.4891277121814631&amp;pid=1.7&amp;w=213&amp;h=128&amp;c=7&amp;rs=1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762000" y="5410200"/>
              <a:ext cx="3048000" cy="15240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46087" name="Picture 3" descr="C:\Users\Admin\Pictures\news_text_523_3326_kursy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9296401" y="5410200"/>
              <a:ext cx="2285999" cy="1628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46088" name="Picture 4" descr="C:\Users\Admin\Pictures\art2.jp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3810000" y="5410200"/>
              <a:ext cx="5494867" cy="15240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Содержимое 3"/>
          <p:cNvGraphicFramePr/>
          <p:nvPr/>
        </p:nvGraphicFramePr>
        <p:xfrm>
          <a:off x="1066800" y="381000"/>
          <a:ext cx="10287000" cy="5825202"/>
        </p:xfrm>
        <a:graphic>
          <a:graphicData uri="http://schemas.openxmlformats.org/drawingml/2006/table">
            <a:tbl>
              <a:tblPr bandCol="1">
                <a:tableStyleId>{3C2FFA5D-87B4-456A-9821-1D502468CF0F}</a:tableStyleId>
              </a:tblPr>
              <a:tblGrid>
                <a:gridCol w="4419600"/>
                <a:gridCol w="2895600"/>
                <a:gridCol w="2971800"/>
              </a:tblGrid>
              <a:tr h="773718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kern="1200" smtClean="0"/>
                        <a:t>Профили</a:t>
                      </a:r>
                      <a:r>
                        <a:rPr lang="ru-RU" sz="2800" kern="1200" baseline="0" smtClean="0"/>
                        <a:t> </a:t>
                      </a:r>
                      <a:r>
                        <a:rPr lang="ru-RU" sz="2800" kern="1200" smtClean="0"/>
                        <a:t>обучения: </a:t>
                      </a:r>
                    </a:p>
                    <a:p>
                      <a:pPr algn="ctr"/>
                      <a:endParaRPr lang="ru-RU" sz="1600" kern="1200" smtClean="0"/>
                    </a:p>
                    <a:p>
                      <a:pPr algn="ctr"/>
                      <a:endParaRPr lang="ru-RU" sz="1600" kern="1200" smtClean="0"/>
                    </a:p>
                    <a:p>
                      <a:endParaRPr lang="ru-RU" sz="1600" kern="120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400" kern="1200" smtClean="0"/>
                        <a:t>естественно-научный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ru-RU" sz="2400" kern="120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400" kern="1200" smtClean="0"/>
                        <a:t>гуманитарный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ru-RU" sz="2400" kern="120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400" kern="1200" smtClean="0"/>
                        <a:t>социально-экономический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ru-RU" sz="2400" kern="120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400" kern="1200" smtClean="0"/>
                        <a:t>технологический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ru-RU" sz="2400" kern="120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400" kern="1200" smtClean="0"/>
                        <a:t>универсальный</a:t>
                      </a:r>
                      <a:endParaRPr lang="ru-RU" sz="1800" b="1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smtClean="0"/>
                        <a:t>Должен содержать </a:t>
                      </a:r>
                    </a:p>
                    <a:p>
                      <a:pPr algn="ctr"/>
                      <a:endParaRPr lang="ru-RU" sz="2400" b="1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1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smtClean="0"/>
                        <a:t>Учебный план профиля обучения и (или) индивидуальный учебный план должны содержать 11 (12) учебных предметов и предусматривать изучение не менее одного учебного предмета из каждой предметной области</a:t>
                      </a: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smtClean="0"/>
                        <a:t>Учебный план профиля обучения  должен содержать не менее 3(4) учебных предметов на углубленном уровне изучения из соответствующей профилю обучения предметной области и (или) смежной с ней предметной области</a:t>
                      </a:r>
                      <a:endParaRPr lang="ru-RU" sz="20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667000" y="5791200"/>
            <a:ext cx="9220200" cy="707886"/>
          </a:xfrm>
          <a:prstGeom prst="rect">
            <a:avLst/>
          </a:prstGeom>
          <a:solidFill>
            <a:srgbClr val="227F13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indent="450850" algn="ctr">
              <a:tabLst>
                <a:tab pos="800100"/>
              </a:tabLst>
            </a:pP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В учебном плане должно быть предусмотрено выполнение обучающимися</a:t>
            </a:r>
          </a:p>
          <a:p>
            <a:pPr indent="450850" algn="ctr">
              <a:tabLst>
                <a:tab pos="800100"/>
              </a:tabLst>
            </a:pP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chemeClr val="bg1"/>
                </a:solidFill>
                <a:cs typeface="Times New Roman" pitchFamily="18" charset="0"/>
              </a:rPr>
              <a:t>индивидуального проекта</a:t>
            </a:r>
            <a:endParaRPr lang="ru-RU" sz="2000" b="1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</p:nvPr>
        </p:nvGraphicFramePr>
        <p:xfrm>
          <a:off x="914400" y="-304800"/>
          <a:ext cx="7086600" cy="7060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38100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/>
                        <a:t>Предметные о</a:t>
                      </a:r>
                      <a:r>
                        <a:rPr lang="ru-RU" sz="1400" b="1" baseline="0" smtClean="0"/>
                        <a:t>бласти</a:t>
                      </a:r>
                      <a:endParaRPr lang="ru-RU" sz="1400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/>
                        <a:t>Предметы</a:t>
                      </a:r>
                      <a:endParaRPr lang="ru-RU" sz="1400" b="1"/>
                    </a:p>
                  </a:txBody>
                  <a:tcPr marL="121920" marR="121920"/>
                </a:tc>
              </a:tr>
              <a:tr h="26369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kern="12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Русский язык и литература</a:t>
                      </a:r>
                      <a:endParaRPr lang="ru-RU" sz="1600" b="1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«Русский язык»</a:t>
                      </a:r>
                      <a:r>
                        <a:rPr lang="ru-RU" sz="1400" b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(б/угл.)</a:t>
                      </a:r>
                      <a:endParaRPr lang="ru-RU" sz="1400" b="1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</a:tr>
              <a:tr h="263692">
                <a:tc vMerge="1"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«Литература»</a:t>
                      </a:r>
                      <a:r>
                        <a:rPr lang="ru-RU" sz="1400" b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(б/угл.)</a:t>
                      </a:r>
                      <a:endParaRPr lang="ru-RU" sz="1400" b="1" smtClean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51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Родной язык и родная</a:t>
                      </a:r>
                      <a:r>
                        <a:rPr lang="ru-RU" sz="1600" b="1" baseline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литература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«Родной  язык» </a:t>
                      </a:r>
                      <a:r>
                        <a:rPr lang="ru-RU" sz="1400" b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(б/угл.)</a:t>
                      </a:r>
                      <a:endParaRPr lang="ru-RU" sz="1400" b="1" smtClean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7972">
                <a:tc vMerge="1">
                  <a:txBody>
                    <a:bodyPr/>
                    <a:lstStyle/>
                    <a:p>
                      <a:pPr algn="ctr"/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«Родная литература» </a:t>
                      </a:r>
                      <a:r>
                        <a:rPr lang="ru-RU" sz="1400" b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(б/угл.)</a:t>
                      </a:r>
                      <a:endParaRPr lang="ru-RU" sz="1400" b="1" kern="120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8983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Иностранные языки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«Иностранный язык»</a:t>
                      </a:r>
                      <a:r>
                        <a:rPr lang="ru-RU" sz="1400" b="1" kern="1200" baseline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(б/угл.)</a:t>
                      </a:r>
                      <a:endParaRPr lang="ru-RU" sz="1400" b="1" kern="120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8268">
                <a:tc vMerge="1">
                  <a:txBody>
                    <a:bodyPr/>
                    <a:lstStyle/>
                    <a:p>
                      <a:pPr algn="ctr"/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«Второй иностранный язык» </a:t>
                      </a:r>
                      <a:r>
                        <a:rPr lang="ru-RU" sz="1400" b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(б/угл.)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509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kern="12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Математика и информатика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«Математика»  </a:t>
                      </a:r>
                      <a:r>
                        <a:rPr lang="ru-RU" sz="1400" b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(б/угл.)</a:t>
                      </a:r>
                      <a:endParaRPr lang="ru-RU" sz="1400" b="1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«Информатика»  </a:t>
                      </a:r>
                      <a:r>
                        <a:rPr lang="ru-RU" sz="1400" b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(б/угл.)</a:t>
                      </a:r>
                      <a:endParaRPr lang="ru-RU" sz="1400" b="1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1876"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kern="12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Общественно-научные предметы </a:t>
                      </a:r>
                      <a:endParaRPr lang="ru-RU" sz="1600" b="1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«История» </a:t>
                      </a:r>
                      <a:r>
                        <a:rPr lang="ru-RU" sz="1400" b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(б/угл.)</a:t>
                      </a:r>
                    </a:p>
                  </a:txBody>
                  <a:tcPr marL="121920" marR="12192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«Экономика» </a:t>
                      </a:r>
                      <a:r>
                        <a:rPr lang="ru-RU" sz="1400" b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(б/угл.)</a:t>
                      </a:r>
                      <a:endParaRPr lang="ru-RU" sz="1400" b="1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21920" marR="1219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«Право» </a:t>
                      </a:r>
                      <a:r>
                        <a:rPr lang="ru-RU" sz="1400" b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(б/угл.)</a:t>
                      </a:r>
                      <a:endParaRPr lang="ru-RU" sz="1400" b="1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21920" marR="1219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«Обществознание»  </a:t>
                      </a:r>
                      <a:r>
                        <a:rPr lang="ru-RU" sz="1400" b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(б.)</a:t>
                      </a:r>
                      <a:endParaRPr lang="ru-RU" sz="1400" b="1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21920" marR="1219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География</a:t>
                      </a:r>
                      <a:r>
                        <a:rPr lang="ru-RU" sz="1400" b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(б/угл.)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«Россия в мире» </a:t>
                      </a:r>
                      <a:r>
                        <a:rPr lang="ru-RU" sz="1400" b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(б.)</a:t>
                      </a:r>
                      <a:endParaRPr lang="ru-RU" sz="1400" b="1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1876">
                <a:tc rowSpan="5">
                  <a:txBody>
                    <a:bodyPr/>
                    <a:lstStyle/>
                    <a:p>
                      <a:pPr algn="ctr"/>
                      <a:r>
                        <a:rPr lang="ru-RU" sz="1600" b="1" u="none" strike="noStrike" kern="12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Естественно-научные предметы 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«Физика»  </a:t>
                      </a:r>
                      <a:r>
                        <a:rPr lang="ru-RU" sz="1400" b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(б/угл.)</a:t>
                      </a:r>
                      <a:endParaRPr lang="ru-RU" sz="1400" b="1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«Биология»  </a:t>
                      </a:r>
                      <a:r>
                        <a:rPr lang="ru-RU" sz="1400" b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(б/угл.)</a:t>
                      </a:r>
                      <a:endParaRPr lang="ru-RU" sz="1400" b="1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smtClean="0">
                          <a:solidFill>
                            <a:schemeClr val="tx1"/>
                          </a:solidFill>
                        </a:rPr>
                        <a:t>«Астрономия» </a:t>
                      </a:r>
                      <a:r>
                        <a:rPr lang="ru-RU" sz="1400" b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(б.)</a:t>
                      </a:r>
                      <a:endParaRPr lang="ru-RU" sz="1400" b="1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«Химия» </a:t>
                      </a:r>
                      <a:r>
                        <a:rPr lang="ru-RU" sz="1400" b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(б/угл.)</a:t>
                      </a:r>
                      <a:endParaRPr lang="ru-RU" sz="1400" b="1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«Естествознание»  </a:t>
                      </a:r>
                      <a:r>
                        <a:rPr lang="ru-RU" sz="1400" b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(б.)</a:t>
                      </a:r>
                      <a:endParaRPr lang="ru-RU" sz="1400" b="1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4468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1" kern="12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Физическая культура, экология и  ОБЖ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«Физическая культура»</a:t>
                      </a:r>
                      <a:r>
                        <a:rPr lang="ru-RU" sz="1400" b="1" u="none" strike="noStrike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(б.) </a:t>
                      </a:r>
                    </a:p>
                  </a:txBody>
                  <a:tcPr marL="121920" marR="12192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«ОБЖ»</a:t>
                      </a:r>
                      <a:r>
                        <a:rPr lang="ru-RU" sz="1400" b="1" u="none" strike="noStrike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(б.)</a:t>
                      </a:r>
                      <a:endParaRPr lang="ru-RU" sz="1400" b="1" smtClean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smtClean="0"/>
                        <a:t>«Экология» </a:t>
                      </a:r>
                      <a:r>
                        <a:rPr lang="ru-RU" sz="1400" b="1" smtClean="0">
                          <a:solidFill>
                            <a:srgbClr val="FF0000"/>
                          </a:solidFill>
                        </a:rPr>
                        <a:t>(б.)</a:t>
                      </a:r>
                      <a:endParaRPr lang="ru-RU" sz="1400" b="1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8305800" y="2057400"/>
            <a:ext cx="3581400" cy="3200400"/>
          </a:xfrm>
          <a:prstGeom prst="roundRect">
            <a:avLst>
              <a:gd name="adj" fmla="val 13163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chemeClr val="tx1"/>
                </a:solidFill>
              </a:rPr>
              <a:t>Общими для включения </a:t>
            </a:r>
            <a:r>
              <a:rPr lang="ru-RU" sz="1600" b="1" u="sng" smtClean="0">
                <a:solidFill>
                  <a:schemeClr val="tx1"/>
                </a:solidFill>
              </a:rPr>
              <a:t>во все учебные планы</a:t>
            </a:r>
            <a:r>
              <a:rPr lang="ru-RU" sz="1600" b="1" smtClean="0">
                <a:solidFill>
                  <a:schemeClr val="tx1"/>
                </a:solidFill>
              </a:rPr>
              <a:t> являются учебные предметы:</a:t>
            </a:r>
          </a:p>
          <a:p>
            <a:pPr algn="ctr"/>
            <a:r>
              <a:rPr lang="ru-RU" sz="1600" b="1" smtClean="0">
                <a:solidFill>
                  <a:schemeClr val="tx1"/>
                </a:solidFill>
              </a:rPr>
              <a:t>"Русский язык",</a:t>
            </a:r>
          </a:p>
          <a:p>
            <a:pPr algn="ctr"/>
            <a:r>
              <a:rPr lang="ru-RU" sz="1600" b="1" smtClean="0">
                <a:solidFill>
                  <a:schemeClr val="tx1"/>
                </a:solidFill>
              </a:rPr>
              <a:t>"Литература", </a:t>
            </a:r>
          </a:p>
          <a:p>
            <a:pPr algn="ctr"/>
            <a:r>
              <a:rPr lang="ru-RU" sz="1600" b="1" smtClean="0">
                <a:solidFill>
                  <a:schemeClr val="tx1"/>
                </a:solidFill>
              </a:rPr>
              <a:t>"Иностранный язык", "Математика", </a:t>
            </a:r>
          </a:p>
          <a:p>
            <a:pPr algn="ctr"/>
            <a:r>
              <a:rPr lang="ru-RU" sz="1600" b="1" smtClean="0">
                <a:solidFill>
                  <a:schemeClr val="tx1"/>
                </a:solidFill>
              </a:rPr>
              <a:t>"История" (или "Россия в мире"), </a:t>
            </a:r>
          </a:p>
          <a:p>
            <a:pPr algn="ctr"/>
            <a:r>
              <a:rPr lang="ru-RU" sz="1600" b="1" smtClean="0">
                <a:solidFill>
                  <a:schemeClr val="tx1"/>
                </a:solidFill>
              </a:rPr>
              <a:t>"Физическая культура", "ОБЖ",</a:t>
            </a:r>
          </a:p>
          <a:p>
            <a:pPr algn="ctr"/>
            <a:r>
              <a:rPr lang="ru-RU" sz="1600" b="1" smtClean="0">
                <a:solidFill>
                  <a:schemeClr val="tx1"/>
                </a:solidFill>
              </a:rPr>
              <a:t>"Астрономия"</a:t>
            </a:r>
            <a:endParaRPr lang="ru-RU" sz="1600" b="1">
              <a:solidFill>
                <a:schemeClr val="tx1"/>
              </a:solidFill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7696200" y="76200"/>
            <a:ext cx="228600" cy="228600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7696200" y="381000"/>
            <a:ext cx="228600" cy="228600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7696200" y="1295400"/>
            <a:ext cx="228600" cy="228600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7696200" y="1905000"/>
            <a:ext cx="228600" cy="228600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7696200" y="2514600"/>
            <a:ext cx="228600" cy="228600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7696200" y="5867400"/>
            <a:ext cx="228600" cy="228600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7696200" y="6172200"/>
            <a:ext cx="228600" cy="228600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7696200" y="4953000"/>
            <a:ext cx="228600" cy="228600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6934200" y="990600"/>
            <a:ext cx="23622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7" idx="4"/>
          </p:cNvCxnSpPr>
          <p:nvPr/>
        </p:nvCxnSpPr>
        <p:spPr>
          <a:xfrm rot="16200000" flipH="1">
            <a:off x="7029450" y="1390650"/>
            <a:ext cx="2057400" cy="49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8" idx="4"/>
          </p:cNvCxnSpPr>
          <p:nvPr/>
        </p:nvCxnSpPr>
        <p:spPr>
          <a:xfrm rot="16200000" flipH="1">
            <a:off x="7372350" y="1962150"/>
            <a:ext cx="1371600" cy="49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9" idx="4"/>
          </p:cNvCxnSpPr>
          <p:nvPr/>
        </p:nvCxnSpPr>
        <p:spPr>
          <a:xfrm rot="16200000" flipH="1">
            <a:off x="7600950" y="2343150"/>
            <a:ext cx="914400" cy="49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0" idx="6"/>
          </p:cNvCxnSpPr>
          <p:nvPr/>
        </p:nvCxnSpPr>
        <p:spPr>
          <a:xfrm>
            <a:off x="7924800" y="2628900"/>
            <a:ext cx="38100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3" idx="6"/>
          </p:cNvCxnSpPr>
          <p:nvPr/>
        </p:nvCxnSpPr>
        <p:spPr>
          <a:xfrm flipV="1">
            <a:off x="7924800" y="3581400"/>
            <a:ext cx="381000" cy="148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1" idx="7"/>
          </p:cNvCxnSpPr>
          <p:nvPr/>
        </p:nvCxnSpPr>
        <p:spPr>
          <a:xfrm rot="5400000" flipH="1" flipV="1">
            <a:off x="7129322" y="4724400"/>
            <a:ext cx="1938478" cy="414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2" idx="6"/>
          </p:cNvCxnSpPr>
          <p:nvPr/>
        </p:nvCxnSpPr>
        <p:spPr>
          <a:xfrm flipV="1">
            <a:off x="7924800" y="4419600"/>
            <a:ext cx="381000" cy="1866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3400" y="5715000"/>
            <a:ext cx="3886200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ct val="0"/>
              </a:spcAft>
              <a:defRPr/>
            </a:pPr>
            <a:r>
              <a:rPr lang="ru-RU" sz="2000" b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Организационный раздел ООП. </a:t>
            </a:r>
            <a:br>
              <a:rPr lang="ru-RU" sz="2400" b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план</a:t>
            </a:r>
            <a:endParaRPr lang="ru-RU" sz="240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Схема 1"/>
          <p:cNvGraphicFramePr/>
          <p:nvPr/>
        </p:nvGraphicFramePr>
        <p:xfrm>
          <a:off x="-1009651" y="2205038"/>
          <a:ext cx="13201652" cy="4652962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7543800" cy="457201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ct val="0"/>
              </a:spcAft>
              <a:defRPr/>
            </a:pPr>
            <a:r>
              <a:rPr lang="ru-RU" sz="2400" b="1" smtClean="0"/>
              <a:t>Внеурочная деятельность</a:t>
            </a:r>
          </a:p>
        </p:txBody>
      </p:sp>
      <p:sp>
        <p:nvSpPr>
          <p:cNvPr id="1050" name="Oval 3"/>
          <p:cNvSpPr>
            <a:spLocks noChangeArrowheads="1"/>
          </p:cNvSpPr>
          <p:nvPr/>
        </p:nvSpPr>
        <p:spPr bwMode="auto">
          <a:xfrm>
            <a:off x="912284" y="1447800"/>
            <a:ext cx="1824567" cy="914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</a:ln>
        </p:spPr>
        <p:txBody>
          <a:bodyPr wrap="none" anchor="ctr"/>
          <a:lstStyle/>
          <a:p>
            <a:pPr algn="ctr"/>
            <a:r>
              <a:rPr lang="ru-RU" sz="1200" b="1">
                <a:solidFill>
                  <a:srgbClr val="0000FF"/>
                </a:solidFill>
              </a:rPr>
              <a:t>спортивно-</a:t>
            </a:r>
          </a:p>
          <a:p>
            <a:pPr algn="ctr"/>
            <a:r>
              <a:rPr lang="ru-RU" sz="1200" b="1">
                <a:solidFill>
                  <a:srgbClr val="0000FF"/>
                </a:solidFill>
              </a:rPr>
              <a:t>оздоровительное</a:t>
            </a:r>
          </a:p>
        </p:txBody>
      </p:sp>
      <p:sp>
        <p:nvSpPr>
          <p:cNvPr id="3099" name="Rectangle 4"/>
          <p:cNvSpPr>
            <a:spLocks noChangeArrowheads="1"/>
          </p:cNvSpPr>
          <p:nvPr/>
        </p:nvSpPr>
        <p:spPr bwMode="auto">
          <a:xfrm>
            <a:off x="239185" y="1773238"/>
            <a:ext cx="577849" cy="4032250"/>
          </a:xfrm>
          <a:prstGeom prst="rect">
            <a:avLst/>
          </a:prstGeom>
          <a:solidFill>
            <a:srgbClr val="800000"/>
          </a:solidFill>
          <a:ln w="9525">
            <a:solidFill>
              <a:srgbClr val="FF0000"/>
            </a:solidFill>
            <a:miter lim="800000"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chemeClr val="bg1"/>
                </a:solidFill>
                <a:latin typeface="Arial" pitchFamily="34" charset="0"/>
                <a:cs typeface="+mn-cs"/>
              </a:rPr>
              <a:t>П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chemeClr val="bg1"/>
                </a:solidFill>
                <a:latin typeface="Arial" pitchFamily="34" charset="0"/>
                <a:cs typeface="+mn-cs"/>
              </a:rPr>
              <a:t>А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chemeClr val="bg1"/>
                </a:solidFill>
                <a:latin typeface="Arial" pitchFamily="34" charset="0"/>
                <a:cs typeface="+mn-cs"/>
              </a:rPr>
              <a:t>Р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chemeClr val="bg1"/>
                </a:solidFill>
                <a:latin typeface="Arial" pitchFamily="34" charset="0"/>
                <a:cs typeface="+mn-cs"/>
              </a:rPr>
              <a:t>Т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chemeClr val="bg1"/>
                </a:solidFill>
                <a:latin typeface="Arial" pitchFamily="34" charset="0"/>
                <a:cs typeface="+mn-cs"/>
              </a:rPr>
              <a:t>Н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chemeClr val="bg1"/>
                </a:solidFill>
                <a:latin typeface="Arial" pitchFamily="34" charset="0"/>
                <a:cs typeface="+mn-cs"/>
              </a:rPr>
              <a:t>Е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chemeClr val="bg1"/>
                </a:solidFill>
                <a:latin typeface="Arial" pitchFamily="34" charset="0"/>
                <a:cs typeface="+mn-cs"/>
              </a:rPr>
              <a:t>Р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chemeClr val="bg1"/>
                </a:solidFill>
                <a:latin typeface="Arial" pitchFamily="34" charset="0"/>
                <a:cs typeface="+mn-cs"/>
              </a:rPr>
              <a:t>Ы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 sz="2400" b="1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3100" name="Rectangle 5"/>
          <p:cNvSpPr>
            <a:spLocks noChangeArrowheads="1"/>
          </p:cNvSpPr>
          <p:nvPr/>
        </p:nvSpPr>
        <p:spPr bwMode="auto">
          <a:xfrm>
            <a:off x="2286000" y="457200"/>
            <a:ext cx="7696200" cy="3603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schemeClr val="bg1"/>
                </a:solidFill>
                <a:latin typeface="Arial" pitchFamily="34" charset="0"/>
                <a:cs typeface="+mn-cs"/>
              </a:rPr>
              <a:t>Направления развития личности</a:t>
            </a:r>
          </a:p>
        </p:txBody>
      </p:sp>
      <p:sp>
        <p:nvSpPr>
          <p:cNvPr id="1053" name="Oval 6"/>
          <p:cNvSpPr>
            <a:spLocks noChangeArrowheads="1"/>
          </p:cNvSpPr>
          <p:nvPr/>
        </p:nvSpPr>
        <p:spPr bwMode="auto">
          <a:xfrm>
            <a:off x="3024718" y="1447800"/>
            <a:ext cx="1824567" cy="914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</a:ln>
        </p:spPr>
        <p:txBody>
          <a:bodyPr wrap="none" anchor="ctr"/>
          <a:lstStyle/>
          <a:p>
            <a:pPr algn="ctr"/>
            <a:r>
              <a:rPr lang="ru-RU" sz="1200" b="1">
                <a:solidFill>
                  <a:srgbClr val="0000FF"/>
                </a:solidFill>
              </a:rPr>
              <a:t>духовно-</a:t>
            </a:r>
          </a:p>
          <a:p>
            <a:pPr algn="ctr"/>
            <a:r>
              <a:rPr lang="ru-RU" sz="1200" b="1">
                <a:solidFill>
                  <a:srgbClr val="0000FF"/>
                </a:solidFill>
              </a:rPr>
              <a:t>нравственное</a:t>
            </a:r>
          </a:p>
        </p:txBody>
      </p:sp>
      <p:sp>
        <p:nvSpPr>
          <p:cNvPr id="1054" name="Oval 7"/>
          <p:cNvSpPr>
            <a:spLocks noChangeArrowheads="1"/>
          </p:cNvSpPr>
          <p:nvPr/>
        </p:nvSpPr>
        <p:spPr bwMode="auto">
          <a:xfrm>
            <a:off x="5039785" y="1412875"/>
            <a:ext cx="1824567" cy="914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0000FF"/>
                </a:solidFill>
              </a:rPr>
              <a:t>социальное</a:t>
            </a:r>
          </a:p>
        </p:txBody>
      </p:sp>
      <p:sp>
        <p:nvSpPr>
          <p:cNvPr id="3103" name="AutoShape 8"/>
          <p:cNvSpPr/>
          <p:nvPr/>
        </p:nvSpPr>
        <p:spPr bwMode="auto">
          <a:xfrm rot="5400000">
            <a:off x="6069543" y="-2803524"/>
            <a:ext cx="431800" cy="7867649"/>
          </a:xfrm>
          <a:prstGeom prst="leftBrace">
            <a:avLst>
              <a:gd name="adj1" fmla="val 113879"/>
              <a:gd name="adj2" fmla="val 52532"/>
            </a:avLst>
          </a:prstGeom>
          <a:noFill/>
          <a:ln w="76200">
            <a:solidFill>
              <a:srgbClr val="CC3300"/>
            </a:solidFill>
            <a:round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56" name="Oval 9"/>
          <p:cNvSpPr>
            <a:spLocks noChangeArrowheads="1"/>
          </p:cNvSpPr>
          <p:nvPr/>
        </p:nvSpPr>
        <p:spPr bwMode="auto">
          <a:xfrm>
            <a:off x="7152218" y="1412875"/>
            <a:ext cx="1824567" cy="914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</a:ln>
        </p:spPr>
        <p:txBody>
          <a:bodyPr wrap="none" anchor="ctr"/>
          <a:lstStyle/>
          <a:p>
            <a:pPr algn="ctr"/>
            <a:r>
              <a:rPr lang="ru-RU" sz="1200" b="1">
                <a:solidFill>
                  <a:srgbClr val="0000FF"/>
                </a:solidFill>
              </a:rPr>
              <a:t>интеллектуальное</a:t>
            </a:r>
          </a:p>
        </p:txBody>
      </p:sp>
      <p:sp>
        <p:nvSpPr>
          <p:cNvPr id="1057" name="Rectangle 34"/>
          <p:cNvSpPr>
            <a:spLocks noChangeArrowheads="1"/>
          </p:cNvSpPr>
          <p:nvPr/>
        </p:nvSpPr>
        <p:spPr bwMode="auto">
          <a:xfrm>
            <a:off x="5069417" y="2508251"/>
            <a:ext cx="81163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Calibri" pitchFamily="34" charset="0"/>
              </a:rPr>
              <a:t>научные </a:t>
            </a:r>
          </a:p>
          <a:p>
            <a:pPr algn="ctr"/>
            <a:r>
              <a:rPr lang="ru-RU" sz="1200">
                <a:solidFill>
                  <a:schemeClr val="bg1"/>
                </a:solidFill>
                <a:latin typeface="Calibri" pitchFamily="34" charset="0"/>
              </a:rPr>
              <a:t>общества</a:t>
            </a:r>
          </a:p>
          <a:p>
            <a:pPr algn="ctr" eaLnBrk="0" hangingPunct="0"/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9220200" y="2590800"/>
            <a:ext cx="2719916" cy="990600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>
                <a:solidFill>
                  <a:schemeClr val="bg1"/>
                </a:solidFill>
                <a:latin typeface="+mn-lt"/>
                <a:cs typeface="+mn-cs"/>
              </a:rPr>
              <a:t>до 700 часов за </a:t>
            </a:r>
          </a:p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>
                <a:solidFill>
                  <a:schemeClr val="bg1"/>
                </a:solidFill>
                <a:latin typeface="+mn-lt"/>
                <a:cs typeface="+mn-cs"/>
              </a:rPr>
              <a:t>два года обучения</a:t>
            </a:r>
          </a:p>
        </p:txBody>
      </p:sp>
      <p:sp>
        <p:nvSpPr>
          <p:cNvPr id="1059" name="Oval 10"/>
          <p:cNvSpPr>
            <a:spLocks noChangeArrowheads="1"/>
          </p:cNvSpPr>
          <p:nvPr/>
        </p:nvSpPr>
        <p:spPr bwMode="auto">
          <a:xfrm>
            <a:off x="9264651" y="1412875"/>
            <a:ext cx="1824567" cy="914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</a:ln>
        </p:spPr>
        <p:txBody>
          <a:bodyPr wrap="none" anchor="ctr"/>
          <a:lstStyle/>
          <a:p>
            <a:pPr algn="ctr"/>
            <a:r>
              <a:rPr lang="ru-RU" sz="1200" b="1">
                <a:solidFill>
                  <a:srgbClr val="0000FF"/>
                </a:solidFill>
              </a:rPr>
              <a:t>общекультурное</a:t>
            </a:r>
          </a:p>
        </p:txBody>
      </p:sp>
      <p:sp>
        <p:nvSpPr>
          <p:cNvPr id="1060" name="TextBox 16"/>
          <p:cNvSpPr txBox="1">
            <a:spLocks noChangeArrowheads="1"/>
          </p:cNvSpPr>
          <p:nvPr/>
        </p:nvSpPr>
        <p:spPr bwMode="auto">
          <a:xfrm>
            <a:off x="10608734" y="620714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" name="Заголовок 1"/>
          <p:cNvSpPr txBox="1"/>
          <p:nvPr/>
        </p:nvSpPr>
        <p:spPr>
          <a:xfrm>
            <a:off x="9448800" y="3733800"/>
            <a:ext cx="2400300" cy="23669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anchor="ctr"/>
          <a:lstStyle/>
          <a:p>
            <a:pPr algn="ctr" fontAlgn="auto">
              <a:spcAft>
                <a:spcPct val="0"/>
              </a:spcAft>
              <a:defRPr/>
            </a:pPr>
            <a:r>
              <a:rPr lang="ru-RU" sz="2000" b="1">
                <a:latin typeface="+mj-lt"/>
                <a:ea typeface="+mj-ea"/>
                <a:cs typeface="+mj-cs"/>
              </a:rPr>
              <a:t> </a:t>
            </a:r>
          </a:p>
          <a:p>
            <a:pPr algn="ctr" fontAlgn="auto">
              <a:spcAft>
                <a:spcPct val="0"/>
              </a:spcAft>
              <a:defRPr/>
            </a:pPr>
            <a:endParaRPr lang="ru-RU" sz="2000" b="1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ct val="0"/>
              </a:spcAft>
              <a:defRPr/>
            </a:pPr>
            <a:endParaRPr lang="ru-RU" sz="2000" b="1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ct val="0"/>
              </a:spcAft>
              <a:defRPr/>
            </a:pPr>
            <a:r>
              <a:rPr lang="ru-RU" sz="1600" b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273-ФЗ  </a:t>
            </a:r>
            <a:r>
              <a:rPr lang="ru-RU" sz="16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Статья 15. </a:t>
            </a:r>
            <a:endParaRPr lang="ru-RU" sz="1600" b="1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ct val="0"/>
              </a:spcAft>
              <a:defRPr/>
            </a:pPr>
            <a:r>
              <a:rPr lang="ru-RU" sz="1600" b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Сетевая </a:t>
            </a:r>
            <a:endParaRPr lang="ru-RU" sz="1600" b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ct val="0"/>
              </a:spcAft>
              <a:defRPr/>
            </a:pPr>
            <a:r>
              <a:rPr lang="ru-RU" sz="1600" b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форма</a:t>
            </a:r>
            <a:endParaRPr lang="ru-RU" sz="1600" b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ct val="0"/>
              </a:spcAft>
              <a:defRPr/>
            </a:pPr>
            <a:r>
              <a:rPr lang="ru-RU" sz="16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реализации образовательных</a:t>
            </a:r>
            <a:br>
              <a:rPr lang="ru-RU" sz="1600" b="1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16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программ</a:t>
            </a:r>
            <a:br>
              <a:rPr lang="ru-RU" sz="2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ru-RU" sz="2000" b="1">
                <a:latin typeface="+mj-lt"/>
                <a:ea typeface="+mj-ea"/>
                <a:cs typeface="+mj-cs"/>
              </a:rPr>
            </a:br>
            <a:br>
              <a:rPr lang="ru-RU" sz="2400">
                <a:latin typeface="+mj-lt"/>
                <a:ea typeface="+mj-ea"/>
                <a:cs typeface="+mj-cs"/>
              </a:rPr>
            </a:br>
          </a:p>
        </p:txBody>
      </p:sp>
      <p:sp>
        <p:nvSpPr>
          <p:cNvPr id="20" name="Овал 19"/>
          <p:cNvSpPr/>
          <p:nvPr/>
        </p:nvSpPr>
        <p:spPr>
          <a:xfrm>
            <a:off x="3200400" y="5486400"/>
            <a:ext cx="15240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err="1" smtClean="0"/>
              <a:t>Профессио-нальные пробы</a:t>
            </a:r>
            <a:endParaRPr lang="ru-RU" sz="1100" b="1"/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7059" t="16667" r="24304" b="19792"/>
          <a:stretch>
            <a:fillRect/>
          </a:stretch>
        </p:blipFill>
        <p:spPr bwMode="auto">
          <a:xfrm>
            <a:off x="990600" y="381000"/>
            <a:ext cx="10210800" cy="6248400"/>
          </a:xfrm>
          <a:prstGeom prst="rect">
            <a:avLst/>
          </a:prstGeom>
          <a:noFill/>
          <a:ln w="9525">
            <a:noFill/>
            <a:miter lim="800000"/>
          </a:ln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 rot="16200000">
            <a:off x="8343900" y="3009900"/>
            <a:ext cx="6858000" cy="838200"/>
          </a:xfrm>
          <a:prstGeom prst="rect">
            <a:avLst/>
          </a:prstGeom>
          <a:solidFill>
            <a:srgbClr val="227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smtClean="0"/>
              <a:t>ТЬЮТОРСКОЕ СОПРОВОЖДЕНИЕ</a:t>
            </a:r>
            <a:endParaRPr lang="ru-RU" sz="3600"/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Схема 1"/>
          <p:cNvGraphicFramePr/>
          <p:nvPr/>
        </p:nvGraphicFramePr>
        <p:xfrm>
          <a:off x="838200" y="692696"/>
          <a:ext cx="11277600" cy="5832648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3" name="Кольцо 2"/>
          <p:cNvSpPr/>
          <p:nvPr/>
        </p:nvSpPr>
        <p:spPr>
          <a:xfrm>
            <a:off x="3581400" y="5257800"/>
            <a:ext cx="2895600" cy="685800"/>
          </a:xfrm>
          <a:prstGeom prst="donut">
            <a:avLst>
              <a:gd name="adj" fmla="val 2205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6477000" y="3657600"/>
            <a:ext cx="2819400" cy="685800"/>
          </a:xfrm>
          <a:prstGeom prst="donut">
            <a:avLst>
              <a:gd name="adj" fmla="val 2205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9372600" y="4495800"/>
            <a:ext cx="2819400" cy="838200"/>
          </a:xfrm>
          <a:prstGeom prst="donut">
            <a:avLst>
              <a:gd name="adj" fmla="val 2205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228600"/>
            <a:ext cx="10363200" cy="307777"/>
          </a:xfrm>
        </p:spPr>
        <p:txBody>
          <a:bodyPr/>
          <a:lstStyle/>
          <a:p>
            <a:pPr eaLnBrk="1" hangingPunct="1"/>
            <a:r>
              <a:rPr lang="ru-RU" sz="2000" b="1" smtClean="0"/>
              <a:t>ФГОС п.23 Финансовые условия реализации основной образовательной программы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990599" y="704851"/>
          <a:ext cx="10865113" cy="2304255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0865113"/>
              </a:tblGrid>
              <a:tr h="330485"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/>
                        <a:t>Особенности требований к финансово-экономическим условиям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</a:tr>
              <a:tr h="743591">
                <a:tc>
                  <a:txBody>
                    <a:bodyPr/>
                    <a:lstStyle/>
                    <a:p>
                      <a:pPr marL="177800" indent="-177800" algn="l">
                        <a:buFontTx/>
                        <a:buAutoNum type="arabicPeriod"/>
                      </a:pPr>
                      <a:r>
                        <a:rPr kumimoji="0" lang="ru-RU" sz="1400" b="1" smtClean="0"/>
                        <a:t>Требования соответствуют  № 83-ФЗ  «О внесении изменений в отдельные законодательные </a:t>
                      </a:r>
                      <a:r>
                        <a:rPr kumimoji="0" lang="ru-RU" sz="1400" b="1" baseline="0" smtClean="0"/>
                        <a:t> </a:t>
                      </a:r>
                      <a:r>
                        <a:rPr kumimoji="0" lang="ru-RU" sz="1400" b="1" smtClean="0"/>
                        <a:t>акты Российской Федерации в связи с совершенствованием правового положения </a:t>
                      </a:r>
                      <a:r>
                        <a:rPr kumimoji="0" lang="ru-RU" sz="1400" b="1" baseline="0" smtClean="0"/>
                        <a:t> </a:t>
                      </a:r>
                      <a:r>
                        <a:rPr kumimoji="0" lang="ru-RU" sz="1400" b="1" smtClean="0"/>
                        <a:t>государственных (муниципальных) учреждений»</a:t>
                      </a:r>
                      <a:endParaRPr kumimoji="0" lang="ru-RU" sz="1400" b="1" smtClean="0">
                        <a:solidFill>
                          <a:srgbClr val="663300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</a:tr>
              <a:tr h="523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u="none" strike="noStrike" kern="1200" smtClean="0"/>
                        <a:t>2. Зафиксировано: финансовые условия должны обеспечивать образовательной</a:t>
                      </a:r>
                      <a:r>
                        <a:rPr lang="ru-RU" sz="1400" b="1" u="none" strike="noStrike" kern="1200" baseline="0" smtClean="0"/>
                        <a:t> организации</a:t>
                      </a:r>
                      <a:r>
                        <a:rPr lang="ru-RU" sz="1400" b="1" u="none" strike="noStrike" kern="1200" smtClean="0"/>
                        <a:t> возможность исполнения требований Стандарта</a:t>
                      </a:r>
                      <a:endParaRPr lang="ru-RU" sz="1400" b="1" kern="1200" smtClean="0">
                        <a:solidFill>
                          <a:srgbClr val="A5002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</a:tr>
              <a:tr h="671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u="none" strike="noStrike" kern="1200" smtClean="0"/>
                        <a:t>3. Установлено: должна обеспечиваться реализация обязательной части основной образовательной программы и части, формируемой участниками образовательных</a:t>
                      </a:r>
                      <a:r>
                        <a:rPr lang="ru-RU" sz="1400" b="1" u="none" strike="noStrike" kern="1200" baseline="0" smtClean="0"/>
                        <a:t> отношений</a:t>
                      </a:r>
                      <a:r>
                        <a:rPr lang="ru-RU" sz="1400" b="1" u="none" strike="noStrike" kern="1200" smtClean="0"/>
                        <a:t>, включая выполнение индивидуальных проектов и внеурочную деятельность</a:t>
                      </a:r>
                      <a:endParaRPr lang="ru-RU" sz="1400" b="1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990600" y="3276600"/>
          <a:ext cx="10896600" cy="283464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0896600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mtClean="0"/>
                        <a:t>          ФЗ Статья 99. Особенности финансового обеспечения оказания государственных и муниципальных услуг в сфере образования</a:t>
                      </a:r>
                      <a:endParaRPr lang="ru-RU" b="1" smtClean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smtClean="0"/>
                        <a:t>2…нормативные затраты </a:t>
                      </a:r>
                      <a:r>
                        <a:rPr lang="ru-RU" sz="1400" b="1" u="sng" smtClean="0"/>
                        <a:t>на оказание государственной или муниципальной услуги в</a:t>
                      </a:r>
                      <a:r>
                        <a:rPr lang="ru-RU" sz="1400" b="1" smtClean="0"/>
                        <a:t> сфере образования определяются  …в соответствии с ФГОС с учетом форм обучения, типа образовательной организации, сетевой формы реализации образовательных программ, образовательных технологий, специальных условий получения образования обучающимися с ограниченными возможностями здоровья, обеспечения дополнительного профессионального образования педагогическим работникам… </a:t>
                      </a:r>
                      <a:endParaRPr lang="ru-RU" sz="1400" b="1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smtClean="0"/>
                        <a:t>3…. Расходы на оплату труда педагогических работников … не могут быть ниже уровня, соответствующего средней заработной плате в соответствующем субъекте Российской Федерации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smtClean="0"/>
                        <a:t>4. Для малокомплектных образовательных организаций и образовательных организаций, расположенных в сельских населенных пунктах  … нормативные затраты   … в сфере образования должны предусматривать в том числе затраты на осуществление образовательной деятельности, не зависящие от количества обучающихся</a:t>
                      </a:r>
                      <a:endParaRPr lang="ru-RU" sz="1400" b="1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object 3"/>
          <p:cNvSpPr/>
          <p:nvPr/>
        </p:nvSpPr>
        <p:spPr>
          <a:xfrm>
            <a:off x="1295400" y="990600"/>
            <a:ext cx="4125467" cy="309371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  <a:effectLst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44740" y="1693164"/>
            <a:ext cx="3965448" cy="4084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44740" y="2249423"/>
            <a:ext cx="3965448" cy="40690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44740" y="2817876"/>
            <a:ext cx="3965448" cy="40690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44740" y="3386328"/>
            <a:ext cx="3965448" cy="40843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2407" y="5286755"/>
            <a:ext cx="7927848" cy="40690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2407" y="5814059"/>
            <a:ext cx="7927848" cy="40843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2407" y="6342886"/>
            <a:ext cx="7927848" cy="40690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02407" y="4757928"/>
            <a:ext cx="7927848" cy="40843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25726" y="1185748"/>
            <a:ext cx="9743440" cy="5611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27575">
              <a:lnSpc>
                <a:spcPct val="100000"/>
              </a:lnSpc>
              <a:spcBef>
                <a:spcPts val="100"/>
              </a:spcBef>
            </a:pPr>
            <a:r>
              <a:rPr sz="1800" b="1" spc="-10">
                <a:solidFill>
                  <a:srgbClr val="171717"/>
                </a:solidFill>
                <a:latin typeface="Arial"/>
                <a:cs typeface="Arial"/>
              </a:rPr>
              <a:t>Статья 10. Структура </a:t>
            </a:r>
            <a:r>
              <a:rPr sz="1800" b="1" spc="-15">
                <a:solidFill>
                  <a:srgbClr val="171717"/>
                </a:solidFill>
                <a:latin typeface="Arial"/>
                <a:cs typeface="Arial"/>
              </a:rPr>
              <a:t>системы</a:t>
            </a:r>
            <a:r>
              <a:rPr sz="1800" b="1" spc="17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800" b="1" spc="-5">
                <a:solidFill>
                  <a:srgbClr val="171717"/>
                </a:solidFill>
                <a:latin typeface="Arial"/>
                <a:cs typeface="Arial"/>
              </a:rPr>
              <a:t>образования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Arial"/>
              <a:cs typeface="Arial"/>
            </a:endParaRPr>
          </a:p>
          <a:p>
            <a:pPr marL="4807585" algn="ctr">
              <a:lnSpc>
                <a:spcPct val="100000"/>
              </a:lnSpc>
              <a:spcBef>
                <a:spcPts val="5"/>
              </a:spcBef>
            </a:pPr>
            <a:r>
              <a:rPr sz="1800" b="1" spc="-5">
                <a:solidFill>
                  <a:schemeClr val="bg1"/>
                </a:solidFill>
                <a:latin typeface="Times New Roman"/>
                <a:cs typeface="Times New Roman"/>
              </a:rPr>
              <a:t>Дошкольное</a:t>
            </a:r>
            <a:r>
              <a:rPr sz="1800" b="1" spc="1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10">
                <a:solidFill>
                  <a:schemeClr val="bg1"/>
                </a:solidFill>
                <a:latin typeface="Times New Roman"/>
                <a:cs typeface="Times New Roman"/>
              </a:rPr>
              <a:t>образование</a:t>
            </a:r>
            <a:endParaRPr sz="20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5476875" marR="728345" indent="-1905" algn="ctr">
              <a:lnSpc>
                <a:spcPts val="4480"/>
              </a:lnSpc>
              <a:spcBef>
                <a:spcPts val="385"/>
              </a:spcBef>
            </a:pPr>
            <a:r>
              <a:rPr sz="2000" b="1" spc="-10">
                <a:solidFill>
                  <a:schemeClr val="bg1"/>
                </a:solidFill>
                <a:latin typeface="Times New Roman"/>
                <a:cs typeface="Times New Roman"/>
              </a:rPr>
              <a:t>Начальное </a:t>
            </a:r>
            <a:r>
              <a:rPr sz="2000" b="1" spc="35">
                <a:solidFill>
                  <a:schemeClr val="bg1"/>
                </a:solidFill>
                <a:latin typeface="Times New Roman"/>
                <a:cs typeface="Times New Roman"/>
              </a:rPr>
              <a:t>общее</a:t>
            </a:r>
            <a:r>
              <a:rPr sz="2000" b="1" spc="-8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10">
                <a:solidFill>
                  <a:schemeClr val="bg1"/>
                </a:solidFill>
                <a:latin typeface="Times New Roman"/>
                <a:cs typeface="Times New Roman"/>
              </a:rPr>
              <a:t>образование  </a:t>
            </a:r>
            <a:r>
              <a:rPr sz="2000" b="1" spc="15">
                <a:solidFill>
                  <a:schemeClr val="bg1"/>
                </a:solidFill>
                <a:latin typeface="Times New Roman"/>
                <a:cs typeface="Times New Roman"/>
              </a:rPr>
              <a:t>Основное </a:t>
            </a:r>
            <a:r>
              <a:rPr sz="2000" b="1" spc="35">
                <a:solidFill>
                  <a:schemeClr val="bg1"/>
                </a:solidFill>
                <a:latin typeface="Times New Roman"/>
                <a:cs typeface="Times New Roman"/>
              </a:rPr>
              <a:t>общее</a:t>
            </a:r>
            <a:r>
              <a:rPr sz="2000" b="1" spc="-8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10">
                <a:solidFill>
                  <a:schemeClr val="bg1"/>
                </a:solidFill>
                <a:latin typeface="Times New Roman"/>
                <a:cs typeface="Times New Roman"/>
              </a:rPr>
              <a:t>образование</a:t>
            </a:r>
            <a:endParaRPr sz="20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860925" algn="ctr">
              <a:lnSpc>
                <a:spcPct val="100000"/>
              </a:lnSpc>
              <a:spcBef>
                <a:spcPts val="1585"/>
              </a:spcBef>
            </a:pPr>
            <a:r>
              <a:rPr sz="2000" b="1">
                <a:solidFill>
                  <a:schemeClr val="bg1"/>
                </a:solidFill>
                <a:latin typeface="Times New Roman"/>
                <a:cs typeface="Times New Roman"/>
              </a:rPr>
              <a:t>Среднее </a:t>
            </a:r>
            <a:r>
              <a:rPr sz="2000" b="1" spc="35">
                <a:solidFill>
                  <a:schemeClr val="bg1"/>
                </a:solidFill>
                <a:latin typeface="Times New Roman"/>
                <a:cs typeface="Times New Roman"/>
              </a:rPr>
              <a:t>общее</a:t>
            </a:r>
            <a:r>
              <a:rPr sz="2000" b="1" spc="-4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10">
                <a:solidFill>
                  <a:schemeClr val="bg1"/>
                </a:solidFill>
                <a:latin typeface="Times New Roman"/>
                <a:cs typeface="Times New Roman"/>
              </a:rPr>
              <a:t>образование</a:t>
            </a:r>
            <a:endParaRPr sz="20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R="690880" algn="ctr">
              <a:lnSpc>
                <a:spcPct val="100000"/>
              </a:lnSpc>
            </a:pPr>
            <a:r>
              <a:rPr sz="1600" b="1" spc="-10">
                <a:solidFill>
                  <a:srgbClr val="171717"/>
                </a:solidFill>
                <a:latin typeface="Arial"/>
                <a:cs typeface="Arial"/>
              </a:rPr>
              <a:t>Статья </a:t>
            </a:r>
            <a:r>
              <a:rPr sz="1600" b="1" spc="-35">
                <a:solidFill>
                  <a:srgbClr val="171717"/>
                </a:solidFill>
                <a:latin typeface="Arial"/>
                <a:cs typeface="Arial"/>
              </a:rPr>
              <a:t>11. </a:t>
            </a:r>
            <a:r>
              <a:rPr sz="1600" b="1" spc="-5">
                <a:solidFill>
                  <a:srgbClr val="171717"/>
                </a:solidFill>
                <a:latin typeface="Arial"/>
                <a:cs typeface="Arial"/>
              </a:rPr>
              <a:t>Федеральные </a:t>
            </a:r>
            <a:r>
              <a:rPr sz="1600" b="1" spc="-15">
                <a:solidFill>
                  <a:srgbClr val="171717"/>
                </a:solidFill>
                <a:latin typeface="Arial"/>
                <a:cs typeface="Arial"/>
              </a:rPr>
              <a:t>государственные </a:t>
            </a:r>
            <a:r>
              <a:rPr sz="1600" b="1" spc="-10" smtClean="0">
                <a:solidFill>
                  <a:srgbClr val="171717"/>
                </a:solidFill>
                <a:latin typeface="Arial"/>
                <a:cs typeface="Arial"/>
              </a:rPr>
              <a:t>образовательные</a:t>
            </a:r>
            <a:endParaRPr sz="1600" smtClean="0">
              <a:latin typeface="Arial"/>
              <a:cs typeface="Arial"/>
            </a:endParaRPr>
          </a:p>
          <a:p>
            <a:pPr marL="471805">
              <a:lnSpc>
                <a:spcPct val="100000"/>
              </a:lnSpc>
              <a:spcBef>
                <a:spcPts val="1555"/>
              </a:spcBef>
            </a:pPr>
            <a:endParaRPr lang="ru-RU" sz="200" b="1" spc="-10" smtClean="0">
              <a:solidFill>
                <a:srgbClr val="171717"/>
              </a:solidFill>
              <a:latin typeface="Times New Roman"/>
              <a:cs typeface="Times New Roman"/>
            </a:endParaRPr>
          </a:p>
          <a:p>
            <a:pPr marL="471805">
              <a:lnSpc>
                <a:spcPct val="100000"/>
              </a:lnSpc>
              <a:spcBef>
                <a:spcPts val="1555"/>
              </a:spcBef>
            </a:pPr>
            <a:r>
              <a:rPr sz="2000" b="1" spc="-10" smtClean="0">
                <a:solidFill>
                  <a:schemeClr val="bg1"/>
                </a:solidFill>
                <a:latin typeface="Times New Roman"/>
                <a:cs typeface="Times New Roman"/>
              </a:rPr>
              <a:t>ФГОС </a:t>
            </a:r>
            <a:r>
              <a:rPr sz="2000" b="1" smtClean="0">
                <a:solidFill>
                  <a:schemeClr val="bg1"/>
                </a:solidFill>
                <a:latin typeface="Times New Roman"/>
                <a:cs typeface="Times New Roman"/>
              </a:rPr>
              <a:t>ДО </a:t>
            </a:r>
            <a:r>
              <a:rPr sz="2000" b="1" spc="-10" smtClean="0">
                <a:solidFill>
                  <a:schemeClr val="bg1"/>
                </a:solidFill>
                <a:latin typeface="Times New Roman"/>
                <a:cs typeface="Times New Roman"/>
              </a:rPr>
              <a:t>приказ Минобрнауки </a:t>
            </a:r>
            <a:r>
              <a:rPr sz="2000" b="1" spc="-20" smtClean="0">
                <a:solidFill>
                  <a:schemeClr val="bg1"/>
                </a:solidFill>
                <a:latin typeface="Times New Roman"/>
                <a:cs typeface="Times New Roman"/>
              </a:rPr>
              <a:t>РФ </a:t>
            </a:r>
            <a:r>
              <a:rPr sz="2000" b="1" spc="-10" smtClean="0">
                <a:solidFill>
                  <a:schemeClr val="bg1"/>
                </a:solidFill>
                <a:latin typeface="Times New Roman"/>
                <a:cs typeface="Times New Roman"/>
              </a:rPr>
              <a:t>от </a:t>
            </a:r>
            <a:r>
              <a:rPr sz="2000" b="1" smtClean="0">
                <a:solidFill>
                  <a:schemeClr val="bg1"/>
                </a:solidFill>
                <a:latin typeface="Times New Roman"/>
                <a:cs typeface="Times New Roman"/>
              </a:rPr>
              <a:t>17.10.2013 №</a:t>
            </a:r>
            <a:r>
              <a:rPr sz="2000" b="1" spc="-7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25" smtClean="0">
                <a:solidFill>
                  <a:schemeClr val="bg1"/>
                </a:solidFill>
                <a:latin typeface="Times New Roman"/>
                <a:cs typeface="Times New Roman"/>
              </a:rPr>
              <a:t>1155</a:t>
            </a:r>
            <a:endParaRPr sz="200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71805" marR="2406650">
              <a:lnSpc>
                <a:spcPts val="4230"/>
              </a:lnSpc>
              <a:spcBef>
                <a:spcPts val="300"/>
              </a:spcBef>
            </a:pPr>
            <a:r>
              <a:rPr sz="2000" b="1" spc="-10" smtClean="0">
                <a:solidFill>
                  <a:schemeClr val="bg1"/>
                </a:solidFill>
                <a:latin typeface="Times New Roman"/>
                <a:cs typeface="Times New Roman"/>
              </a:rPr>
              <a:t>ФГОС </a:t>
            </a:r>
            <a:r>
              <a:rPr sz="2000" b="1" spc="5">
                <a:solidFill>
                  <a:schemeClr val="bg1"/>
                </a:solidFill>
                <a:latin typeface="Times New Roman"/>
                <a:cs typeface="Times New Roman"/>
              </a:rPr>
              <a:t>НОО </a:t>
            </a:r>
            <a:r>
              <a:rPr sz="2000" b="1" spc="-10">
                <a:solidFill>
                  <a:schemeClr val="bg1"/>
                </a:solidFill>
                <a:latin typeface="Times New Roman"/>
                <a:cs typeface="Times New Roman"/>
              </a:rPr>
              <a:t>приказ Минобрнауки </a:t>
            </a:r>
            <a:r>
              <a:rPr sz="2000" b="1" spc="-20">
                <a:solidFill>
                  <a:schemeClr val="bg1"/>
                </a:solidFill>
                <a:latin typeface="Times New Roman"/>
                <a:cs typeface="Times New Roman"/>
              </a:rPr>
              <a:t>РФ </a:t>
            </a:r>
            <a:r>
              <a:rPr sz="2000" b="1" spc="-10">
                <a:solidFill>
                  <a:schemeClr val="bg1"/>
                </a:solidFill>
                <a:latin typeface="Times New Roman"/>
                <a:cs typeface="Times New Roman"/>
              </a:rPr>
              <a:t>от </a:t>
            </a:r>
            <a:r>
              <a:rPr sz="2000" b="1">
                <a:solidFill>
                  <a:schemeClr val="bg1"/>
                </a:solidFill>
                <a:latin typeface="Times New Roman"/>
                <a:cs typeface="Times New Roman"/>
              </a:rPr>
              <a:t>06.10.2009 </a:t>
            </a:r>
            <a:r>
              <a:rPr sz="2000" b="1" spc="5">
                <a:solidFill>
                  <a:schemeClr val="bg1"/>
                </a:solidFill>
                <a:latin typeface="Times New Roman"/>
                <a:cs typeface="Times New Roman"/>
              </a:rPr>
              <a:t>№ </a:t>
            </a:r>
            <a:r>
              <a:rPr sz="2000" b="1">
                <a:solidFill>
                  <a:schemeClr val="bg1"/>
                </a:solidFill>
                <a:latin typeface="Times New Roman"/>
                <a:cs typeface="Times New Roman"/>
              </a:rPr>
              <a:t>373  </a:t>
            </a:r>
            <a:r>
              <a:rPr sz="2000" b="1" spc="-10">
                <a:solidFill>
                  <a:schemeClr val="bg1"/>
                </a:solidFill>
                <a:latin typeface="Times New Roman"/>
                <a:cs typeface="Times New Roman"/>
              </a:rPr>
              <a:t>ФГОС </a:t>
            </a:r>
            <a:r>
              <a:rPr sz="2000" b="1" spc="5">
                <a:solidFill>
                  <a:schemeClr val="bg1"/>
                </a:solidFill>
                <a:latin typeface="Times New Roman"/>
                <a:cs typeface="Times New Roman"/>
              </a:rPr>
              <a:t>ООО </a:t>
            </a:r>
            <a:r>
              <a:rPr sz="2000" b="1" spc="-10">
                <a:solidFill>
                  <a:schemeClr val="bg1"/>
                </a:solidFill>
                <a:latin typeface="Times New Roman"/>
                <a:cs typeface="Times New Roman"/>
              </a:rPr>
              <a:t>приказ Минобрнауки </a:t>
            </a:r>
            <a:r>
              <a:rPr sz="2000" b="1" spc="-20">
                <a:solidFill>
                  <a:schemeClr val="bg1"/>
                </a:solidFill>
                <a:latin typeface="Times New Roman"/>
                <a:cs typeface="Times New Roman"/>
              </a:rPr>
              <a:t>РФ </a:t>
            </a:r>
            <a:r>
              <a:rPr sz="2000" b="1" spc="-10">
                <a:solidFill>
                  <a:schemeClr val="bg1"/>
                </a:solidFill>
                <a:latin typeface="Times New Roman"/>
                <a:cs typeface="Times New Roman"/>
              </a:rPr>
              <a:t>от </a:t>
            </a:r>
            <a:r>
              <a:rPr sz="2000" b="1">
                <a:solidFill>
                  <a:schemeClr val="bg1"/>
                </a:solidFill>
                <a:latin typeface="Times New Roman"/>
                <a:cs typeface="Times New Roman"/>
              </a:rPr>
              <a:t>17.12.2010 </a:t>
            </a:r>
            <a:r>
              <a:rPr sz="2000" b="1" spc="5">
                <a:solidFill>
                  <a:schemeClr val="bg1"/>
                </a:solidFill>
                <a:latin typeface="Times New Roman"/>
                <a:cs typeface="Times New Roman"/>
              </a:rPr>
              <a:t>№</a:t>
            </a:r>
            <a:r>
              <a:rPr sz="2000" b="1" spc="375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5">
                <a:solidFill>
                  <a:schemeClr val="bg1"/>
                </a:solidFill>
                <a:latin typeface="Times New Roman"/>
                <a:cs typeface="Times New Roman"/>
              </a:rPr>
              <a:t>1897</a:t>
            </a:r>
            <a:endParaRPr sz="20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71805">
              <a:lnSpc>
                <a:spcPct val="100000"/>
              </a:lnSpc>
              <a:spcBef>
                <a:spcPts val="1240"/>
              </a:spcBef>
            </a:pPr>
            <a:r>
              <a:rPr sz="2000" b="1" spc="-10">
                <a:solidFill>
                  <a:schemeClr val="bg1"/>
                </a:solidFill>
                <a:latin typeface="Times New Roman"/>
                <a:cs typeface="Times New Roman"/>
              </a:rPr>
              <a:t>ФГОС </a:t>
            </a:r>
            <a:r>
              <a:rPr sz="2000" b="1" spc="-5">
                <a:solidFill>
                  <a:schemeClr val="bg1"/>
                </a:solidFill>
                <a:latin typeface="Times New Roman"/>
                <a:cs typeface="Times New Roman"/>
              </a:rPr>
              <a:t>СОО </a:t>
            </a:r>
            <a:r>
              <a:rPr sz="2000" b="1" spc="-10">
                <a:solidFill>
                  <a:schemeClr val="bg1"/>
                </a:solidFill>
                <a:latin typeface="Times New Roman"/>
                <a:cs typeface="Times New Roman"/>
              </a:rPr>
              <a:t>приказ Минобрнауки </a:t>
            </a:r>
            <a:r>
              <a:rPr sz="2000" b="1" spc="-20">
                <a:solidFill>
                  <a:schemeClr val="bg1"/>
                </a:solidFill>
                <a:latin typeface="Times New Roman"/>
                <a:cs typeface="Times New Roman"/>
              </a:rPr>
              <a:t>РФ </a:t>
            </a:r>
            <a:r>
              <a:rPr sz="2000" b="1" spc="-10">
                <a:solidFill>
                  <a:schemeClr val="bg1"/>
                </a:solidFill>
                <a:latin typeface="Times New Roman"/>
                <a:cs typeface="Times New Roman"/>
              </a:rPr>
              <a:t>от </a:t>
            </a:r>
            <a:r>
              <a:rPr sz="2000" b="1">
                <a:solidFill>
                  <a:schemeClr val="bg1"/>
                </a:solidFill>
                <a:latin typeface="Times New Roman"/>
                <a:cs typeface="Times New Roman"/>
              </a:rPr>
              <a:t>17.05.2012 №</a:t>
            </a:r>
            <a:r>
              <a:rPr sz="2000" b="1" spc="-75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5">
                <a:solidFill>
                  <a:schemeClr val="bg1"/>
                </a:solidFill>
                <a:latin typeface="Times New Roman"/>
                <a:cs typeface="Times New Roman"/>
              </a:rPr>
              <a:t>413</a:t>
            </a:r>
            <a:endParaRPr sz="20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558" name="Picture 6" descr="https://ds02.infourok.ru/uploads/ex/03a1/0007df58-45085ccd/img1.jpg"/>
          <p:cNvPicPr>
            <a:picLocks noChangeAspect="1" noChangeArrowheads="1"/>
          </p:cNvPicPr>
          <p:nvPr/>
        </p:nvPicPr>
        <p:blipFill>
          <a:blip r:embed="rId2"/>
          <a:srcRect b="18006"/>
          <a:stretch>
            <a:fillRect/>
          </a:stretch>
        </p:blipFill>
        <p:spPr bwMode="auto">
          <a:xfrm>
            <a:off x="838201" y="0"/>
            <a:ext cx="113538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201400" y="5181600"/>
            <a:ext cx="7620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№8</a:t>
            </a:r>
          </a:p>
          <a:p>
            <a:pPr algn="ctr"/>
            <a:r>
              <a:rPr lang="ru-RU" sz="12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№18</a:t>
            </a:r>
            <a:endParaRPr lang="ru-RU" sz="12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10363200" y="5105400"/>
            <a:ext cx="990600" cy="685800"/>
          </a:xfrm>
          <a:prstGeom prst="donut">
            <a:avLst>
              <a:gd name="adj" fmla="val 2205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object 3"/>
          <p:cNvSpPr/>
          <p:nvPr/>
        </p:nvSpPr>
        <p:spPr>
          <a:xfrm>
            <a:off x="2775204" y="1956816"/>
            <a:ext cx="3509772" cy="113385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762000"/>
            <a:ext cx="3963924" cy="249326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43200" y="1752600"/>
            <a:ext cx="3067685" cy="8445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algn="ctr">
              <a:lnSpc>
                <a:spcPct val="84300"/>
              </a:lnSpc>
              <a:spcBef>
                <a:spcPts val="480"/>
              </a:spcBef>
            </a:pPr>
            <a:r>
              <a:rPr sz="2000" b="1" spc="-20">
                <a:solidFill>
                  <a:srgbClr val="FFFFFF"/>
                </a:solidFill>
                <a:latin typeface="Times New Roman"/>
                <a:cs typeface="Times New Roman"/>
              </a:rPr>
              <a:t>дальнейшее становление</a:t>
            </a:r>
            <a:r>
              <a:rPr sz="2000" b="1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>
                <a:solidFill>
                  <a:srgbClr val="FFFFFF"/>
                </a:solidFill>
                <a:latin typeface="Times New Roman"/>
                <a:cs typeface="Times New Roman"/>
              </a:rPr>
              <a:t>и  формирование </a:t>
            </a:r>
            <a:r>
              <a:rPr sz="2000" b="1" spc="-25">
                <a:solidFill>
                  <a:srgbClr val="FFFFFF"/>
                </a:solidFill>
                <a:latin typeface="Times New Roman"/>
                <a:cs typeface="Times New Roman"/>
              </a:rPr>
              <a:t>личности  </a:t>
            </a:r>
            <a:r>
              <a:rPr sz="2000" b="1">
                <a:solidFill>
                  <a:srgbClr val="FFFFFF"/>
                </a:solidFill>
                <a:latin typeface="Times New Roman"/>
                <a:cs typeface="Times New Roman"/>
              </a:rPr>
              <a:t>обучающегося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87667" y="1956816"/>
            <a:ext cx="4006595" cy="113385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02552" y="762000"/>
            <a:ext cx="3965448" cy="249326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58000" y="1746250"/>
            <a:ext cx="3567429" cy="84455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algn="ctr">
              <a:lnSpc>
                <a:spcPts val="2020"/>
              </a:lnSpc>
              <a:spcBef>
                <a:spcPts val="484"/>
              </a:spcBef>
            </a:pPr>
            <a:r>
              <a:rPr sz="2000" b="1" spc="-15">
                <a:solidFill>
                  <a:srgbClr val="FFFFFF"/>
                </a:solidFill>
                <a:latin typeface="Times New Roman"/>
                <a:cs typeface="Times New Roman"/>
              </a:rPr>
              <a:t>развитие </a:t>
            </a:r>
            <a:r>
              <a:rPr sz="2000" b="1">
                <a:solidFill>
                  <a:srgbClr val="FFFFFF"/>
                </a:solidFill>
                <a:latin typeface="Times New Roman"/>
                <a:cs typeface="Times New Roman"/>
              </a:rPr>
              <a:t>интереса </a:t>
            </a:r>
            <a:r>
              <a:rPr sz="2000" b="1" spc="-90">
                <a:solidFill>
                  <a:srgbClr val="FFFFFF"/>
                </a:solidFill>
                <a:latin typeface="Times New Roman"/>
                <a:cs typeface="Times New Roman"/>
              </a:rPr>
              <a:t>к </a:t>
            </a:r>
            <a:r>
              <a:rPr sz="2000" b="1" spc="20">
                <a:solidFill>
                  <a:srgbClr val="FFFFFF"/>
                </a:solidFill>
                <a:latin typeface="Times New Roman"/>
                <a:cs typeface="Times New Roman"/>
              </a:rPr>
              <a:t>познанию  </a:t>
            </a:r>
            <a:r>
              <a:rPr sz="2000" b="1" spc="5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000" b="1" spc="-20">
                <a:solidFill>
                  <a:srgbClr val="FFFFFF"/>
                </a:solidFill>
                <a:latin typeface="Times New Roman"/>
                <a:cs typeface="Times New Roman"/>
              </a:rPr>
              <a:t>творческих</a:t>
            </a:r>
            <a:r>
              <a:rPr sz="2000" b="1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25">
                <a:solidFill>
                  <a:srgbClr val="FFFFFF"/>
                </a:solidFill>
                <a:latin typeface="Times New Roman"/>
                <a:cs typeface="Times New Roman"/>
              </a:rPr>
              <a:t>способностей</a:t>
            </a:r>
            <a:endParaRPr sz="2000">
              <a:latin typeface="Times New Roman"/>
              <a:cs typeface="Times New Roman"/>
            </a:endParaRPr>
          </a:p>
          <a:p>
            <a:pPr marL="3810" algn="ctr">
              <a:lnSpc>
                <a:spcPts val="2020"/>
              </a:lnSpc>
            </a:pPr>
            <a:r>
              <a:rPr sz="2000" b="1">
                <a:solidFill>
                  <a:srgbClr val="FFFFFF"/>
                </a:solidFill>
                <a:latin typeface="Times New Roman"/>
                <a:cs typeface="Times New Roman"/>
              </a:rPr>
              <a:t>обучающегося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86000" y="3677412"/>
            <a:ext cx="3963924" cy="249478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362200" y="3810000"/>
            <a:ext cx="3651885" cy="218777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60045" marR="350520" indent="-2540" algn="ctr">
              <a:lnSpc>
                <a:spcPct val="84400"/>
              </a:lnSpc>
              <a:spcBef>
                <a:spcPts val="480"/>
              </a:spcBef>
            </a:pPr>
            <a:endParaRPr lang="ru-RU" sz="2000" b="1" spc="1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60045" marR="350520" indent="-2540" algn="ctr">
              <a:lnSpc>
                <a:spcPct val="84400"/>
              </a:lnSpc>
              <a:spcBef>
                <a:spcPts val="480"/>
              </a:spcBef>
            </a:pPr>
            <a:r>
              <a:rPr sz="2000" b="1" spc="10" smtClean="0">
                <a:solidFill>
                  <a:srgbClr val="FFFFFF"/>
                </a:solidFill>
                <a:latin typeface="Times New Roman"/>
                <a:cs typeface="Times New Roman"/>
              </a:rPr>
              <a:t>формирование </a:t>
            </a:r>
            <a:r>
              <a:rPr sz="2000" b="1" spc="-45">
                <a:solidFill>
                  <a:srgbClr val="FFFFFF"/>
                </a:solidFill>
                <a:latin typeface="Times New Roman"/>
                <a:cs typeface="Times New Roman"/>
              </a:rPr>
              <a:t>навыков  </a:t>
            </a:r>
            <a:r>
              <a:rPr sz="2000" b="1" spc="-25">
                <a:solidFill>
                  <a:srgbClr val="FFFFFF"/>
                </a:solidFill>
                <a:latin typeface="Times New Roman"/>
                <a:cs typeface="Times New Roman"/>
              </a:rPr>
              <a:t>самостоятельной</a:t>
            </a:r>
            <a:r>
              <a:rPr sz="2000" b="1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0">
                <a:solidFill>
                  <a:srgbClr val="FFFFFF"/>
                </a:solidFill>
                <a:latin typeface="Times New Roman"/>
                <a:cs typeface="Times New Roman"/>
              </a:rPr>
              <a:t>учебной  </a:t>
            </a:r>
            <a:r>
              <a:rPr sz="2000" b="1" spc="-30">
                <a:solidFill>
                  <a:srgbClr val="FFFFFF"/>
                </a:solidFill>
                <a:latin typeface="Times New Roman"/>
                <a:cs typeface="Times New Roman"/>
              </a:rPr>
              <a:t>деятельности </a:t>
            </a:r>
            <a:r>
              <a:rPr sz="2000" b="1" spc="-2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sz="2000" b="1" spc="15">
                <a:solidFill>
                  <a:srgbClr val="FFFFFF"/>
                </a:solidFill>
                <a:latin typeface="Times New Roman"/>
                <a:cs typeface="Times New Roman"/>
              </a:rPr>
              <a:t>основе  </a:t>
            </a:r>
            <a:r>
              <a:rPr sz="2000" b="1" spc="-30">
                <a:latin typeface="Times New Roman"/>
                <a:cs typeface="Times New Roman"/>
              </a:rPr>
              <a:t>индивидуализации</a:t>
            </a:r>
            <a:r>
              <a:rPr sz="2000" b="1" spc="-55">
                <a:latin typeface="Times New Roman"/>
                <a:cs typeface="Times New Roman"/>
              </a:rPr>
              <a:t> </a:t>
            </a:r>
            <a:r>
              <a:rPr sz="2000" b="1" spc="5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1835"/>
              </a:lnSpc>
            </a:pPr>
            <a:r>
              <a:rPr sz="2000" b="1" spc="10">
                <a:latin typeface="Times New Roman"/>
                <a:cs typeface="Times New Roman"/>
              </a:rPr>
              <a:t>профессиональной</a:t>
            </a:r>
            <a:r>
              <a:rPr sz="2000" b="1" spc="-85">
                <a:latin typeface="Times New Roman"/>
                <a:cs typeface="Times New Roman"/>
              </a:rPr>
              <a:t> </a:t>
            </a:r>
            <a:r>
              <a:rPr sz="2000" b="1">
                <a:latin typeface="Times New Roman"/>
                <a:cs typeface="Times New Roman"/>
              </a:rPr>
              <a:t>ориентации</a:t>
            </a:r>
            <a:endParaRPr sz="2000">
              <a:latin typeface="Times New Roman"/>
              <a:cs typeface="Times New Roman"/>
            </a:endParaRPr>
          </a:p>
          <a:p>
            <a:pPr marL="635" algn="ctr">
              <a:lnSpc>
                <a:spcPts val="2025"/>
              </a:lnSpc>
            </a:pPr>
            <a:r>
              <a:rPr sz="2000" b="1" spc="5">
                <a:solidFill>
                  <a:schemeClr val="bg1"/>
                </a:solidFill>
                <a:latin typeface="Times New Roman"/>
                <a:cs typeface="Times New Roman"/>
              </a:rPr>
              <a:t>содержания среднего</a:t>
            </a:r>
            <a:r>
              <a:rPr sz="2000" b="1" spc="-4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15">
                <a:solidFill>
                  <a:schemeClr val="bg1"/>
                </a:solidFill>
                <a:latin typeface="Times New Roman"/>
                <a:cs typeface="Times New Roman"/>
              </a:rPr>
              <a:t>общего</a:t>
            </a:r>
            <a:endParaRPr sz="20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" algn="ctr">
              <a:lnSpc>
                <a:spcPts val="2215"/>
              </a:lnSpc>
            </a:pPr>
            <a:r>
              <a:rPr sz="2000" b="1" spc="-5">
                <a:solidFill>
                  <a:schemeClr val="bg1"/>
                </a:solidFill>
                <a:latin typeface="Times New Roman"/>
                <a:cs typeface="Times New Roman"/>
              </a:rPr>
              <a:t>образования</a:t>
            </a:r>
            <a:endParaRPr sz="20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02552" y="3657600"/>
            <a:ext cx="3965448" cy="2494788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858000" y="4145280"/>
            <a:ext cx="3581400" cy="1874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10"/>
              </a:lnSpc>
              <a:spcBef>
                <a:spcPts val="105"/>
              </a:spcBef>
            </a:pPr>
            <a:r>
              <a:rPr sz="2000" b="1" spc="-35">
                <a:solidFill>
                  <a:srgbClr val="FFFFFF"/>
                </a:solidFill>
                <a:latin typeface="Times New Roman"/>
                <a:cs typeface="Times New Roman"/>
              </a:rPr>
              <a:t>подготовку </a:t>
            </a:r>
            <a:r>
              <a:rPr sz="2000" b="1">
                <a:solidFill>
                  <a:srgbClr val="FFFFFF"/>
                </a:solidFill>
                <a:latin typeface="Times New Roman"/>
                <a:cs typeface="Times New Roman"/>
              </a:rPr>
              <a:t>обучающегося</a:t>
            </a:r>
            <a:r>
              <a:rPr sz="2000" b="1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9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025"/>
              </a:lnSpc>
            </a:pPr>
            <a:r>
              <a:rPr sz="2000" b="1" spc="35">
                <a:solidFill>
                  <a:srgbClr val="FFFFFF"/>
                </a:solidFill>
                <a:latin typeface="Times New Roman"/>
                <a:cs typeface="Times New Roman"/>
              </a:rPr>
              <a:t>жизни </a:t>
            </a:r>
            <a:r>
              <a:rPr sz="2000" b="1" spc="-7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b="1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0">
                <a:solidFill>
                  <a:srgbClr val="FFFFFF"/>
                </a:solidFill>
                <a:latin typeface="Times New Roman"/>
                <a:cs typeface="Times New Roman"/>
              </a:rPr>
              <a:t>обществе,</a:t>
            </a:r>
            <a:endParaRPr sz="2000">
              <a:latin typeface="Times New Roman"/>
              <a:cs typeface="Times New Roman"/>
            </a:endParaRPr>
          </a:p>
          <a:p>
            <a:pPr marL="12700" marR="5080" algn="ctr">
              <a:lnSpc>
                <a:spcPts val="2030"/>
              </a:lnSpc>
              <a:spcBef>
                <a:spcPts val="190"/>
              </a:spcBef>
            </a:pPr>
            <a:r>
              <a:rPr sz="2000" b="1" spc="-35">
                <a:solidFill>
                  <a:srgbClr val="FFFFFF"/>
                </a:solidFill>
                <a:latin typeface="Times New Roman"/>
                <a:cs typeface="Times New Roman"/>
              </a:rPr>
              <a:t>самостоятельному</a:t>
            </a:r>
            <a:r>
              <a:rPr sz="2000" b="1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0">
                <a:solidFill>
                  <a:srgbClr val="FFFFFF"/>
                </a:solidFill>
                <a:latin typeface="Times New Roman"/>
                <a:cs typeface="Times New Roman"/>
              </a:rPr>
              <a:t>жизненному  </a:t>
            </a:r>
            <a:r>
              <a:rPr sz="2000" b="1" spc="-20">
                <a:solidFill>
                  <a:srgbClr val="FFFFFF"/>
                </a:solidFill>
                <a:latin typeface="Times New Roman"/>
                <a:cs typeface="Times New Roman"/>
              </a:rPr>
              <a:t>выбору,</a:t>
            </a:r>
            <a:r>
              <a:rPr sz="2000" b="1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>
                <a:solidFill>
                  <a:schemeClr val="bg1"/>
                </a:solidFill>
                <a:latin typeface="Times New Roman"/>
                <a:cs typeface="Times New Roman"/>
              </a:rPr>
              <a:t>продолжению</a:t>
            </a:r>
            <a:endParaRPr sz="20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lnSpc>
                <a:spcPts val="1830"/>
              </a:lnSpc>
            </a:pPr>
            <a:r>
              <a:rPr sz="2000" b="1" spc="-5">
                <a:solidFill>
                  <a:schemeClr val="bg1"/>
                </a:solidFill>
                <a:latin typeface="Times New Roman"/>
                <a:cs typeface="Times New Roman"/>
              </a:rPr>
              <a:t>образования </a:t>
            </a:r>
            <a:r>
              <a:rPr sz="2000" b="1" spc="5">
                <a:solidFill>
                  <a:schemeClr val="bg1"/>
                </a:solidFill>
                <a:latin typeface="Times New Roman"/>
                <a:cs typeface="Times New Roman"/>
              </a:rPr>
              <a:t>и</a:t>
            </a:r>
            <a:r>
              <a:rPr sz="2000" b="1" spc="-35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65">
                <a:solidFill>
                  <a:schemeClr val="bg1"/>
                </a:solidFill>
                <a:latin typeface="Times New Roman"/>
                <a:cs typeface="Times New Roman"/>
              </a:rPr>
              <a:t>началу</a:t>
            </a:r>
            <a:endParaRPr sz="20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lnSpc>
                <a:spcPts val="2025"/>
              </a:lnSpc>
            </a:pPr>
            <a:r>
              <a:rPr sz="2000" b="1" spc="10">
                <a:solidFill>
                  <a:schemeClr val="bg1"/>
                </a:solidFill>
                <a:latin typeface="Times New Roman"/>
                <a:cs typeface="Times New Roman"/>
              </a:rPr>
              <a:t>профессиональной</a:t>
            </a:r>
            <a:endParaRPr sz="20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lnSpc>
                <a:spcPts val="2215"/>
              </a:lnSpc>
            </a:pPr>
            <a:r>
              <a:rPr sz="2000" b="1" spc="-30">
                <a:solidFill>
                  <a:schemeClr val="bg1"/>
                </a:solidFill>
                <a:latin typeface="Times New Roman"/>
                <a:cs typeface="Times New Roman"/>
              </a:rPr>
              <a:t>деятельности</a:t>
            </a:r>
            <a:endParaRPr sz="20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129784" y="2590800"/>
            <a:ext cx="2642616" cy="138531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410200" y="2808828"/>
            <a:ext cx="2133600" cy="1001172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 algn="ctr">
              <a:lnSpc>
                <a:spcPct val="84400"/>
              </a:lnSpc>
              <a:spcBef>
                <a:spcPts val="550"/>
              </a:spcBef>
            </a:pPr>
            <a:r>
              <a:rPr sz="2400" b="1">
                <a:solidFill>
                  <a:srgbClr val="800000"/>
                </a:solidFill>
                <a:latin typeface="Times New Roman"/>
                <a:cs typeface="Times New Roman"/>
              </a:rPr>
              <a:t>Среднее</a:t>
            </a:r>
            <a:r>
              <a:rPr sz="2400" b="1" spc="-85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b="1" spc="45">
                <a:solidFill>
                  <a:srgbClr val="800000"/>
                </a:solidFill>
                <a:latin typeface="Times New Roman"/>
                <a:cs typeface="Times New Roman"/>
              </a:rPr>
              <a:t>общее  </a:t>
            </a:r>
            <a:r>
              <a:rPr sz="2400" b="1" spc="5">
                <a:solidFill>
                  <a:srgbClr val="800000"/>
                </a:solidFill>
                <a:latin typeface="Times New Roman"/>
                <a:cs typeface="Times New Roman"/>
              </a:rPr>
              <a:t>образование  </a:t>
            </a:r>
            <a:r>
              <a:rPr sz="2400" b="1" spc="-35">
                <a:solidFill>
                  <a:srgbClr val="800000"/>
                </a:solidFill>
                <a:latin typeface="Times New Roman"/>
                <a:cs typeface="Times New Roman"/>
              </a:rPr>
              <a:t>направлено</a:t>
            </a:r>
            <a:r>
              <a:rPr sz="2400" b="1" spc="-85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b="1" spc="-80">
                <a:solidFill>
                  <a:srgbClr val="800000"/>
                </a:solidFill>
                <a:latin typeface="Times New Roman"/>
                <a:cs typeface="Times New Roman"/>
              </a:rPr>
              <a:t>на: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" name="Схема 6"/>
          <p:cNvGraphicFramePr/>
          <p:nvPr/>
        </p:nvGraphicFramePr>
        <p:xfrm>
          <a:off x="1871531" y="404664"/>
          <a:ext cx="10320469" cy="5301208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5" name="Стрелка вверх 4"/>
          <p:cNvSpPr/>
          <p:nvPr/>
        </p:nvSpPr>
        <p:spPr>
          <a:xfrm>
            <a:off x="1" y="260350"/>
            <a:ext cx="2351617" cy="6337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/>
              <a:t>Школа 2008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767112" y="981076"/>
            <a:ext cx="90928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Школа 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2020</a:t>
            </a: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1775884" y="0"/>
            <a:ext cx="794808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ФГОС: Сегодня – в «Завтра»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24800" y="5105400"/>
            <a:ext cx="4038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«Завтра»: </a:t>
            </a:r>
          </a:p>
          <a:p>
            <a:pPr algn="r" fontAlgn="auto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kumimoji="1" lang="ru-RU" sz="16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глобализация </a:t>
            </a:r>
          </a:p>
          <a:p>
            <a:pPr algn="r" fontAlgn="auto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kumimoji="1" lang="ru-RU" sz="1600" b="1" err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гиперконкуренция</a:t>
            </a:r>
            <a:endParaRPr kumimoji="1" lang="ru-RU" sz="1600" b="1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r" fontAlgn="auto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kumimoji="1" lang="ru-RU" sz="16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сверхбыстрая смена технологий</a:t>
            </a:r>
          </a:p>
          <a:p>
            <a:pPr algn="r" fontAlgn="auto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kumimoji="1" lang="ru-RU" sz="16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интернет </a:t>
            </a:r>
          </a:p>
          <a:p>
            <a:pPr algn="r" fontAlgn="auto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kumimoji="1" lang="ru-RU" sz="16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социальная самоорганизация</a:t>
            </a:r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5677" y="1746355"/>
            <a:ext cx="615553" cy="4085414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Быстро меняющийся мир </a:t>
            </a:r>
          </a:p>
        </p:txBody>
      </p:sp>
      <p:pic>
        <p:nvPicPr>
          <p:cNvPr id="11" name="Picture 4" descr="&amp;Kcy;&amp;acy;&amp;rcy;&amp;tcy;&amp;icy;&amp;ncy;&amp;kcy;&amp;acy; 4 &amp;icy;&amp;zcy; 26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828800" y="5257800"/>
            <a:ext cx="1392767" cy="134143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/>
          <a:srcRect l="18390" t="19792" r="59473" b="65416"/>
          <a:stretch>
            <a:fillRect/>
          </a:stretch>
        </p:blipFill>
        <p:spPr bwMode="auto">
          <a:xfrm>
            <a:off x="1828800" y="1905000"/>
            <a:ext cx="2734733" cy="693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" name="Дуга 12"/>
          <p:cNvSpPr/>
          <p:nvPr/>
        </p:nvSpPr>
        <p:spPr>
          <a:xfrm rot="15130912">
            <a:off x="9234768" y="3546125"/>
            <a:ext cx="1266825" cy="4474633"/>
          </a:xfrm>
          <a:prstGeom prst="arc">
            <a:avLst>
              <a:gd name="adj1" fmla="val 16086080"/>
              <a:gd name="adj2" fmla="val 548343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59300" y="4762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Инструмент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обеспечения </a:t>
            </a: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баланса целей личности, общества и государства  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в образовании.</a:t>
            </a:r>
            <a:endParaRPr lang="ru-RU">
              <a:latin typeface="+mn-lt"/>
              <a:cs typeface="+mn-cs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4559829" y="3212976"/>
          <a:ext cx="6912768" cy="3096344"/>
        </p:xfrm>
        <a:graphic>
          <a:graphicData uri="http://schemas.openxmlformats.org/drawingml/2006/diagram">
            <dgm:relIds xmlns:dgm="http://schemas.openxmlformats.org/drawingml/2006/diagram" r:dm="rId10" r:lo="rId11" r:qs="rId12" r:cs="rId13"/>
          </a:graphicData>
        </a:graphic>
      </p:graphicFrame>
      <p:sp>
        <p:nvSpPr>
          <p:cNvPr id="13326" name="TextBox 17"/>
          <p:cNvSpPr txBox="1">
            <a:spLocks noChangeArrowheads="1"/>
          </p:cNvSpPr>
          <p:nvPr/>
        </p:nvSpPr>
        <p:spPr bwMode="auto">
          <a:xfrm>
            <a:off x="10134600" y="3200400"/>
            <a:ext cx="174772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FF0000"/>
                </a:solidFill>
                <a:latin typeface="Calibri" pitchFamily="34" charset="0"/>
              </a:rPr>
              <a:t>Преемственность</a:t>
            </a:r>
          </a:p>
          <a:p>
            <a:r>
              <a:rPr lang="ru-RU" sz="1600" b="1">
                <a:solidFill>
                  <a:srgbClr val="FF0000"/>
                </a:solidFill>
                <a:latin typeface="Calibri" pitchFamily="34" charset="0"/>
              </a:rPr>
              <a:t> и развитие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2667000" y="533400"/>
            <a:ext cx="1828800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верх 18"/>
          <p:cNvSpPr/>
          <p:nvPr/>
        </p:nvSpPr>
        <p:spPr>
          <a:xfrm>
            <a:off x="3962400" y="838200"/>
            <a:ext cx="3810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2667000" y="4572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1377696" y="1583434"/>
            <a:ext cx="9982200" cy="515264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95800" y="228600"/>
            <a:ext cx="3838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92095"/>
              </a:tabLst>
            </a:pPr>
            <a:r>
              <a:rPr spc="10"/>
              <a:t>Цели </a:t>
            </a:r>
            <a:r>
              <a:rPr/>
              <a:t>ФГ</a:t>
            </a:r>
            <a:r>
              <a:rPr spc="-15"/>
              <a:t>О</a:t>
            </a:r>
            <a:r>
              <a:rPr spc="-165"/>
              <a:t>С</a:t>
            </a:r>
            <a:r>
              <a:rPr/>
              <a:t>	</a:t>
            </a:r>
            <a:r>
              <a:rPr spc="-30"/>
              <a:t>СОО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92325" y="955928"/>
            <a:ext cx="84232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>
                <a:solidFill>
                  <a:srgbClr val="171717"/>
                </a:solidFill>
                <a:latin typeface="Arial"/>
                <a:cs typeface="Arial"/>
              </a:rPr>
              <a:t>Результаты </a:t>
            </a:r>
            <a:r>
              <a:rPr sz="1800" b="1" spc="-10">
                <a:solidFill>
                  <a:srgbClr val="171717"/>
                </a:solidFill>
                <a:latin typeface="Arial"/>
                <a:cs typeface="Arial"/>
              </a:rPr>
              <a:t>освоения </a:t>
            </a:r>
            <a:r>
              <a:rPr sz="1800" b="1" spc="-5">
                <a:solidFill>
                  <a:srgbClr val="171717"/>
                </a:solidFill>
                <a:latin typeface="Arial"/>
                <a:cs typeface="Arial"/>
              </a:rPr>
              <a:t>основной </a:t>
            </a:r>
            <a:r>
              <a:rPr sz="1800" b="1" spc="-10">
                <a:solidFill>
                  <a:srgbClr val="171717"/>
                </a:solidFill>
                <a:latin typeface="Arial"/>
                <a:cs typeface="Arial"/>
              </a:rPr>
              <a:t>образовательной </a:t>
            </a:r>
            <a:r>
              <a:rPr sz="1800" b="1">
                <a:solidFill>
                  <a:srgbClr val="171717"/>
                </a:solidFill>
                <a:latin typeface="Arial"/>
                <a:cs typeface="Arial"/>
              </a:rPr>
              <a:t>программы</a:t>
            </a:r>
            <a:r>
              <a:rPr sz="1800" b="1" spc="16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800" b="1" spc="-15">
                <a:solidFill>
                  <a:srgbClr val="171717"/>
                </a:solidFill>
                <a:latin typeface="Arial"/>
                <a:cs typeface="Arial"/>
              </a:rPr>
              <a:t>должны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5">
                <a:solidFill>
                  <a:srgbClr val="171717"/>
                </a:solidFill>
                <a:latin typeface="Arial"/>
                <a:cs typeface="Arial"/>
              </a:rPr>
              <a:t>обеспечивать </a:t>
            </a:r>
            <a:r>
              <a:rPr sz="1800" b="1" spc="-20">
                <a:solidFill>
                  <a:srgbClr val="171717"/>
                </a:solidFill>
                <a:latin typeface="Arial"/>
                <a:cs typeface="Arial"/>
              </a:rPr>
              <a:t>возможность </a:t>
            </a:r>
            <a:r>
              <a:rPr sz="1800" b="1" spc="-10">
                <a:solidFill>
                  <a:srgbClr val="171717"/>
                </a:solidFill>
                <a:latin typeface="Arial"/>
                <a:cs typeface="Arial"/>
              </a:rPr>
              <a:t>дальнейшего </a:t>
            </a:r>
            <a:r>
              <a:rPr sz="1800" b="1" spc="-20">
                <a:solidFill>
                  <a:srgbClr val="171717"/>
                </a:solidFill>
                <a:latin typeface="Arial"/>
                <a:cs typeface="Arial"/>
              </a:rPr>
              <a:t>успешного </a:t>
            </a:r>
            <a:r>
              <a:rPr sz="1800" b="1" spc="-10">
                <a:solidFill>
                  <a:srgbClr val="171717"/>
                </a:solidFill>
                <a:latin typeface="Arial"/>
                <a:cs typeface="Arial"/>
              </a:rPr>
              <a:t>профессионального  обучения </a:t>
            </a:r>
            <a:r>
              <a:rPr sz="1800" b="1" spc="-5">
                <a:solidFill>
                  <a:srgbClr val="171717"/>
                </a:solidFill>
                <a:latin typeface="Arial"/>
                <a:cs typeface="Arial"/>
              </a:rPr>
              <a:t>или </a:t>
            </a:r>
            <a:r>
              <a:rPr sz="1800" b="1" spc="-10">
                <a:solidFill>
                  <a:srgbClr val="171717"/>
                </a:solidFill>
                <a:latin typeface="Arial"/>
                <a:cs typeface="Arial"/>
              </a:rPr>
              <a:t>профессиональной</a:t>
            </a:r>
            <a:r>
              <a:rPr sz="1800" b="1" spc="9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800" b="1" spc="-10">
                <a:solidFill>
                  <a:srgbClr val="171717"/>
                </a:solidFill>
                <a:latin typeface="Arial"/>
                <a:cs typeface="Arial"/>
              </a:rPr>
              <a:t>деятельности;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41" t="21875" r="15882" b="7292"/>
          <a:stretch>
            <a:fillRect/>
          </a:stretch>
        </p:blipFill>
        <p:spPr bwMode="auto">
          <a:xfrm>
            <a:off x="990600" y="228600"/>
            <a:ext cx="11118476" cy="6248400"/>
          </a:xfrm>
          <a:prstGeom prst="rect">
            <a:avLst/>
          </a:prstGeom>
          <a:noFill/>
          <a:ln w="9525">
            <a:noFill/>
            <a:miter lim="800000"/>
          </a:ln>
          <a:effectLst>
            <a:softEdge rad="63500"/>
          </a:effectLst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/>
          <p:nvPr/>
        </p:nvSpPr>
        <p:spPr>
          <a:xfrm>
            <a:off x="1782572" y="666953"/>
            <a:ext cx="9824085" cy="2669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7930">
              <a:lnSpc>
                <a:spcPts val="2055"/>
              </a:lnSpc>
              <a:spcBef>
                <a:spcPts val="100"/>
              </a:spcBef>
            </a:pPr>
            <a:r>
              <a:rPr sz="1800" b="1" spc="-55">
                <a:solidFill>
                  <a:srgbClr val="171717"/>
                </a:solidFill>
                <a:latin typeface="Trebuchet MS"/>
                <a:cs typeface="Trebuchet MS"/>
              </a:rPr>
              <a:t>ФЗ </a:t>
            </a:r>
            <a:r>
              <a:rPr sz="1800" b="1" spc="90">
                <a:solidFill>
                  <a:srgbClr val="171717"/>
                </a:solidFill>
                <a:latin typeface="Trebuchet MS"/>
                <a:cs typeface="Trebuchet MS"/>
              </a:rPr>
              <a:t>Статья </a:t>
            </a:r>
            <a:r>
              <a:rPr sz="1800" b="1" spc="-90">
                <a:solidFill>
                  <a:srgbClr val="171717"/>
                </a:solidFill>
                <a:latin typeface="Trebuchet MS"/>
                <a:cs typeface="Trebuchet MS"/>
              </a:rPr>
              <a:t>30. </a:t>
            </a:r>
            <a:r>
              <a:rPr sz="1800" b="1" spc="30">
                <a:solidFill>
                  <a:srgbClr val="171717"/>
                </a:solidFill>
                <a:latin typeface="Trebuchet MS"/>
                <a:cs typeface="Trebuchet MS"/>
              </a:rPr>
              <a:t>Локальные </a:t>
            </a:r>
            <a:r>
              <a:rPr sz="1800" b="1" spc="70">
                <a:solidFill>
                  <a:srgbClr val="171717"/>
                </a:solidFill>
                <a:latin typeface="Trebuchet MS"/>
                <a:cs typeface="Trebuchet MS"/>
              </a:rPr>
              <a:t>нормативные </a:t>
            </a:r>
            <a:r>
              <a:rPr sz="1800" b="1" spc="30">
                <a:solidFill>
                  <a:srgbClr val="171717"/>
                </a:solidFill>
                <a:latin typeface="Trebuchet MS"/>
                <a:cs typeface="Trebuchet MS"/>
              </a:rPr>
              <a:t>акты,</a:t>
            </a:r>
            <a:r>
              <a:rPr sz="1800" b="1" spc="-320">
                <a:solidFill>
                  <a:srgbClr val="171717"/>
                </a:solidFill>
                <a:latin typeface="Trebuchet MS"/>
                <a:cs typeface="Trebuchet MS"/>
              </a:rPr>
              <a:t> </a:t>
            </a:r>
            <a:r>
              <a:rPr sz="1800" b="1" spc="125">
                <a:solidFill>
                  <a:srgbClr val="171717"/>
                </a:solidFill>
                <a:latin typeface="Trebuchet MS"/>
                <a:cs typeface="Trebuchet MS"/>
              </a:rPr>
              <a:t>содержащие</a:t>
            </a:r>
            <a:endParaRPr sz="1800">
              <a:latin typeface="Trebuchet MS"/>
              <a:cs typeface="Trebuchet MS"/>
            </a:endParaRPr>
          </a:p>
          <a:p>
            <a:pPr marL="1282065">
              <a:lnSpc>
                <a:spcPts val="2055"/>
              </a:lnSpc>
            </a:pPr>
            <a:r>
              <a:rPr sz="1800" b="1" spc="40">
                <a:solidFill>
                  <a:srgbClr val="171717"/>
                </a:solidFill>
                <a:latin typeface="Trebuchet MS"/>
                <a:cs typeface="Trebuchet MS"/>
              </a:rPr>
              <a:t>нормы, </a:t>
            </a:r>
            <a:r>
              <a:rPr sz="1800" b="1" spc="65">
                <a:solidFill>
                  <a:srgbClr val="171717"/>
                </a:solidFill>
                <a:latin typeface="Trebuchet MS"/>
                <a:cs typeface="Trebuchet MS"/>
              </a:rPr>
              <a:t>регулирующие образовательные</a:t>
            </a:r>
            <a:r>
              <a:rPr sz="1800" b="1" spc="-260">
                <a:solidFill>
                  <a:srgbClr val="171717"/>
                </a:solidFill>
                <a:latin typeface="Trebuchet MS"/>
                <a:cs typeface="Trebuchet MS"/>
              </a:rPr>
              <a:t> </a:t>
            </a:r>
            <a:r>
              <a:rPr sz="1800" b="1" spc="60">
                <a:solidFill>
                  <a:srgbClr val="171717"/>
                </a:solidFill>
                <a:latin typeface="Trebuchet MS"/>
                <a:cs typeface="Trebuchet MS"/>
              </a:rPr>
              <a:t>отношения</a:t>
            </a:r>
            <a:endParaRPr sz="1800">
              <a:latin typeface="Trebuchet MS"/>
              <a:cs typeface="Trebuchet MS"/>
            </a:endParaRPr>
          </a:p>
          <a:p>
            <a:pPr marL="1589405" marR="120650" indent="-1428115">
              <a:lnSpc>
                <a:spcPct val="100000"/>
              </a:lnSpc>
              <a:spcBef>
                <a:spcPts val="105"/>
              </a:spcBef>
            </a:pPr>
            <a:r>
              <a:rPr sz="1600" spc="-55">
                <a:solidFill>
                  <a:srgbClr val="171717"/>
                </a:solidFill>
                <a:latin typeface="Times New Roman"/>
                <a:cs typeface="Times New Roman"/>
              </a:rPr>
              <a:t>2. </a:t>
            </a:r>
            <a:r>
              <a:rPr sz="1600" spc="-30">
                <a:solidFill>
                  <a:srgbClr val="171717"/>
                </a:solidFill>
                <a:latin typeface="Times New Roman"/>
                <a:cs typeface="Times New Roman"/>
              </a:rPr>
              <a:t>Образовательная организация </a:t>
            </a:r>
            <a:r>
              <a:rPr sz="1600" spc="-25">
                <a:solidFill>
                  <a:srgbClr val="171717"/>
                </a:solidFill>
                <a:latin typeface="Times New Roman"/>
                <a:cs typeface="Times New Roman"/>
              </a:rPr>
              <a:t>принимает </a:t>
            </a:r>
            <a:r>
              <a:rPr sz="1600" spc="-40">
                <a:solidFill>
                  <a:srgbClr val="C00000"/>
                </a:solidFill>
                <a:latin typeface="Times New Roman"/>
                <a:cs typeface="Times New Roman"/>
              </a:rPr>
              <a:t>локальные </a:t>
            </a:r>
            <a:r>
              <a:rPr sz="1600" spc="-30">
                <a:solidFill>
                  <a:srgbClr val="C00000"/>
                </a:solidFill>
                <a:latin typeface="Times New Roman"/>
                <a:cs typeface="Times New Roman"/>
              </a:rPr>
              <a:t>нормативные </a:t>
            </a:r>
            <a:r>
              <a:rPr sz="1600" spc="-70">
                <a:solidFill>
                  <a:srgbClr val="C00000"/>
                </a:solidFill>
                <a:latin typeface="Times New Roman"/>
                <a:cs typeface="Times New Roman"/>
              </a:rPr>
              <a:t>акты </a:t>
            </a:r>
            <a:r>
              <a:rPr sz="1600" spc="10">
                <a:solidFill>
                  <a:srgbClr val="C00000"/>
                </a:solidFill>
                <a:latin typeface="Times New Roman"/>
                <a:cs typeface="Times New Roman"/>
              </a:rPr>
              <a:t>по </a:t>
            </a:r>
            <a:r>
              <a:rPr sz="1600" spc="-35">
                <a:solidFill>
                  <a:srgbClr val="C00000"/>
                </a:solidFill>
                <a:latin typeface="Times New Roman"/>
                <a:cs typeface="Times New Roman"/>
              </a:rPr>
              <a:t>основным </a:t>
            </a:r>
            <a:r>
              <a:rPr sz="1600" spc="-25">
                <a:solidFill>
                  <a:srgbClr val="C00000"/>
                </a:solidFill>
                <a:latin typeface="Times New Roman"/>
                <a:cs typeface="Times New Roman"/>
              </a:rPr>
              <a:t>вопросам </a:t>
            </a:r>
            <a:r>
              <a:rPr sz="1600" spc="-20">
                <a:solidFill>
                  <a:srgbClr val="C00000"/>
                </a:solidFill>
                <a:latin typeface="Times New Roman"/>
                <a:cs typeface="Times New Roman"/>
              </a:rPr>
              <a:t>организации </a:t>
            </a:r>
            <a:r>
              <a:rPr sz="1600" spc="10">
                <a:solidFill>
                  <a:srgbClr val="C00000"/>
                </a:solidFill>
                <a:latin typeface="Times New Roman"/>
                <a:cs typeface="Times New Roman"/>
              </a:rPr>
              <a:t>и  </a:t>
            </a:r>
            <a:r>
              <a:rPr sz="1600" spc="-40">
                <a:solidFill>
                  <a:srgbClr val="C00000"/>
                </a:solidFill>
                <a:latin typeface="Times New Roman"/>
                <a:cs typeface="Times New Roman"/>
              </a:rPr>
              <a:t>осуществления </a:t>
            </a:r>
            <a:r>
              <a:rPr sz="1600" spc="-25">
                <a:solidFill>
                  <a:srgbClr val="C00000"/>
                </a:solidFill>
                <a:latin typeface="Times New Roman"/>
                <a:cs typeface="Times New Roman"/>
              </a:rPr>
              <a:t>образовательной </a:t>
            </a:r>
            <a:r>
              <a:rPr sz="1600" spc="-35">
                <a:solidFill>
                  <a:srgbClr val="C00000"/>
                </a:solidFill>
                <a:latin typeface="Times New Roman"/>
                <a:cs typeface="Times New Roman"/>
              </a:rPr>
              <a:t>деятельности, </a:t>
            </a:r>
            <a:r>
              <a:rPr sz="1600" spc="-75">
                <a:solidFill>
                  <a:srgbClr val="171717"/>
                </a:solidFill>
                <a:latin typeface="Times New Roman"/>
                <a:cs typeface="Times New Roman"/>
              </a:rPr>
              <a:t>в </a:t>
            </a:r>
            <a:r>
              <a:rPr sz="1600" spc="-35">
                <a:solidFill>
                  <a:srgbClr val="171717"/>
                </a:solidFill>
                <a:latin typeface="Times New Roman"/>
                <a:cs typeface="Times New Roman"/>
              </a:rPr>
              <a:t>том </a:t>
            </a:r>
            <a:r>
              <a:rPr sz="1600" spc="-20">
                <a:solidFill>
                  <a:srgbClr val="171717"/>
                </a:solidFill>
                <a:latin typeface="Times New Roman"/>
                <a:cs typeface="Times New Roman"/>
              </a:rPr>
              <a:t>числе</a:t>
            </a:r>
            <a:r>
              <a:rPr sz="1600" spc="31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1600" spc="-30" smtClean="0">
                <a:solidFill>
                  <a:srgbClr val="171717"/>
                </a:solidFill>
                <a:latin typeface="Times New Roman"/>
                <a:cs typeface="Times New Roman"/>
              </a:rPr>
              <a:t>регламентирующие</a:t>
            </a:r>
            <a:endParaRPr lang="ru-RU" sz="1600" spc="-30" smtClean="0">
              <a:solidFill>
                <a:srgbClr val="171717"/>
              </a:solidFill>
              <a:latin typeface="Times New Roman"/>
              <a:cs typeface="Times New Roman"/>
            </a:endParaRPr>
          </a:p>
          <a:p>
            <a:pPr marL="1589405" marR="120650" indent="-1428115">
              <a:lnSpc>
                <a:spcPct val="100000"/>
              </a:lnSpc>
              <a:spcBef>
                <a:spcPts val="105"/>
              </a:spcBef>
            </a:pPr>
            <a:endParaRPr sz="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/>
                <a:tab pos="299720"/>
              </a:tabLst>
            </a:pPr>
            <a:r>
              <a:rPr sz="1600" spc="-25">
                <a:solidFill>
                  <a:srgbClr val="171717"/>
                </a:solidFill>
                <a:latin typeface="Times New Roman"/>
                <a:cs typeface="Times New Roman"/>
              </a:rPr>
              <a:t>правила </a:t>
            </a:r>
            <a:r>
              <a:rPr sz="1600" spc="-30">
                <a:solidFill>
                  <a:srgbClr val="171717"/>
                </a:solidFill>
                <a:latin typeface="Times New Roman"/>
                <a:cs typeface="Times New Roman"/>
              </a:rPr>
              <a:t>приема</a:t>
            </a:r>
            <a:r>
              <a:rPr sz="1600" spc="5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1600" spc="-30">
                <a:solidFill>
                  <a:srgbClr val="171717"/>
                </a:solidFill>
                <a:latin typeface="Times New Roman"/>
                <a:cs typeface="Times New Roman"/>
              </a:rPr>
              <a:t>обучающихся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/>
                <a:tab pos="299720"/>
              </a:tabLst>
            </a:pPr>
            <a:r>
              <a:rPr sz="1600" spc="-45">
                <a:solidFill>
                  <a:srgbClr val="171717"/>
                </a:solidFill>
                <a:latin typeface="Times New Roman"/>
                <a:cs typeface="Times New Roman"/>
              </a:rPr>
              <a:t>режим </a:t>
            </a:r>
            <a:r>
              <a:rPr sz="1600" spc="-30">
                <a:solidFill>
                  <a:srgbClr val="171717"/>
                </a:solidFill>
                <a:latin typeface="Times New Roman"/>
                <a:cs typeface="Times New Roman"/>
              </a:rPr>
              <a:t>занятий</a:t>
            </a:r>
            <a:r>
              <a:rPr sz="1600" spc="6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1600" spc="-30">
                <a:solidFill>
                  <a:srgbClr val="171717"/>
                </a:solidFill>
                <a:latin typeface="Times New Roman"/>
                <a:cs typeface="Times New Roman"/>
              </a:rPr>
              <a:t>обучающихся</a:t>
            </a:r>
            <a:endParaRPr sz="1600">
              <a:latin typeface="Times New Roman"/>
              <a:cs typeface="Times New Roman"/>
            </a:endParaRPr>
          </a:p>
          <a:p>
            <a:pPr marL="349250" indent="-337185">
              <a:lnSpc>
                <a:spcPct val="100000"/>
              </a:lnSpc>
              <a:buFont typeface="Wingdings"/>
              <a:buChar char=""/>
              <a:tabLst>
                <a:tab pos="349250"/>
                <a:tab pos="349885"/>
              </a:tabLst>
            </a:pPr>
            <a:r>
              <a:rPr sz="1600" spc="-5">
                <a:solidFill>
                  <a:srgbClr val="171717"/>
                </a:solidFill>
                <a:latin typeface="Times New Roman"/>
                <a:cs typeface="Times New Roman"/>
              </a:rPr>
              <a:t>формы, </a:t>
            </a:r>
            <a:r>
              <a:rPr sz="1600" spc="-15">
                <a:solidFill>
                  <a:srgbClr val="171717"/>
                </a:solidFill>
                <a:latin typeface="Times New Roman"/>
                <a:cs typeface="Times New Roman"/>
              </a:rPr>
              <a:t>периодичность </a:t>
            </a:r>
            <a:r>
              <a:rPr sz="1600" spc="10">
                <a:solidFill>
                  <a:srgbClr val="171717"/>
                </a:solidFill>
                <a:latin typeface="Times New Roman"/>
                <a:cs typeface="Times New Roman"/>
              </a:rPr>
              <a:t>и </a:t>
            </a:r>
            <a:r>
              <a:rPr sz="1600" spc="-30">
                <a:solidFill>
                  <a:srgbClr val="171717"/>
                </a:solidFill>
                <a:latin typeface="Times New Roman"/>
                <a:cs typeface="Times New Roman"/>
              </a:rPr>
              <a:t>порядок </a:t>
            </a:r>
            <a:r>
              <a:rPr sz="1600" spc="-55">
                <a:solidFill>
                  <a:srgbClr val="C00000"/>
                </a:solidFill>
                <a:latin typeface="Times New Roman"/>
                <a:cs typeface="Times New Roman"/>
              </a:rPr>
              <a:t>текущего </a:t>
            </a:r>
            <a:r>
              <a:rPr sz="1600" spc="-25">
                <a:solidFill>
                  <a:srgbClr val="C00000"/>
                </a:solidFill>
                <a:latin typeface="Times New Roman"/>
                <a:cs typeface="Times New Roman"/>
              </a:rPr>
              <a:t>контроля </a:t>
            </a:r>
            <a:r>
              <a:rPr sz="1600" spc="-50">
                <a:solidFill>
                  <a:srgbClr val="C00000"/>
                </a:solidFill>
                <a:latin typeface="Times New Roman"/>
                <a:cs typeface="Times New Roman"/>
              </a:rPr>
              <a:t>успеваемости </a:t>
            </a:r>
            <a:r>
              <a:rPr sz="1600" spc="10">
                <a:solidFill>
                  <a:srgbClr val="171717"/>
                </a:solidFill>
                <a:latin typeface="Times New Roman"/>
                <a:cs typeface="Times New Roman"/>
              </a:rPr>
              <a:t>и </a:t>
            </a:r>
            <a:r>
              <a:rPr sz="1600" spc="-25">
                <a:solidFill>
                  <a:srgbClr val="171717"/>
                </a:solidFill>
                <a:latin typeface="Times New Roman"/>
                <a:cs typeface="Times New Roman"/>
              </a:rPr>
              <a:t>промежуточной </a:t>
            </a:r>
            <a:r>
              <a:rPr sz="1600" spc="-35">
                <a:solidFill>
                  <a:srgbClr val="171717"/>
                </a:solidFill>
                <a:latin typeface="Times New Roman"/>
                <a:cs typeface="Times New Roman"/>
              </a:rPr>
              <a:t>аттестации</a:t>
            </a:r>
            <a:r>
              <a:rPr sz="1600" spc="13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1600" spc="-30">
                <a:solidFill>
                  <a:srgbClr val="171717"/>
                </a:solidFill>
                <a:latin typeface="Times New Roman"/>
                <a:cs typeface="Times New Roman"/>
              </a:rPr>
              <a:t>обучающихся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/>
                <a:tab pos="299720"/>
              </a:tabLst>
            </a:pPr>
            <a:r>
              <a:rPr sz="1600" spc="-30">
                <a:solidFill>
                  <a:srgbClr val="171717"/>
                </a:solidFill>
                <a:latin typeface="Times New Roman"/>
                <a:cs typeface="Times New Roman"/>
              </a:rPr>
              <a:t>порядок </a:t>
            </a:r>
            <a:r>
              <a:rPr sz="1600" spc="10">
                <a:solidFill>
                  <a:srgbClr val="171717"/>
                </a:solidFill>
                <a:latin typeface="Times New Roman"/>
                <a:cs typeface="Times New Roman"/>
              </a:rPr>
              <a:t>и </a:t>
            </a:r>
            <a:r>
              <a:rPr sz="1600" spc="-25">
                <a:solidFill>
                  <a:srgbClr val="171717"/>
                </a:solidFill>
                <a:latin typeface="Times New Roman"/>
                <a:cs typeface="Times New Roman"/>
              </a:rPr>
              <a:t>основания </a:t>
            </a:r>
            <a:r>
              <a:rPr sz="1600" spc="-40">
                <a:solidFill>
                  <a:srgbClr val="171717"/>
                </a:solidFill>
                <a:latin typeface="Times New Roman"/>
                <a:cs typeface="Times New Roman"/>
              </a:rPr>
              <a:t>перевода, </a:t>
            </a:r>
            <a:r>
              <a:rPr sz="1600" spc="-20">
                <a:solidFill>
                  <a:srgbClr val="171717"/>
                </a:solidFill>
                <a:latin typeface="Times New Roman"/>
                <a:cs typeface="Times New Roman"/>
              </a:rPr>
              <a:t>отчисления </a:t>
            </a:r>
            <a:r>
              <a:rPr sz="1600" spc="10">
                <a:solidFill>
                  <a:srgbClr val="171717"/>
                </a:solidFill>
                <a:latin typeface="Times New Roman"/>
                <a:cs typeface="Times New Roman"/>
              </a:rPr>
              <a:t>и </a:t>
            </a:r>
            <a:r>
              <a:rPr sz="1600" spc="-35">
                <a:solidFill>
                  <a:srgbClr val="171717"/>
                </a:solidFill>
                <a:latin typeface="Times New Roman"/>
                <a:cs typeface="Times New Roman"/>
              </a:rPr>
              <a:t>восстановления</a:t>
            </a:r>
            <a:r>
              <a:rPr sz="1600" spc="204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1600" spc="-30">
                <a:solidFill>
                  <a:srgbClr val="171717"/>
                </a:solidFill>
                <a:latin typeface="Times New Roman"/>
                <a:cs typeface="Times New Roman"/>
              </a:rPr>
              <a:t>обучающихся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/>
                <a:tab pos="299720"/>
              </a:tabLst>
            </a:pPr>
            <a:r>
              <a:rPr sz="1600" spc="-30">
                <a:solidFill>
                  <a:srgbClr val="171717"/>
                </a:solidFill>
                <a:latin typeface="Times New Roman"/>
                <a:cs typeface="Times New Roman"/>
              </a:rPr>
              <a:t>порядок </a:t>
            </a:r>
            <a:r>
              <a:rPr sz="1600">
                <a:solidFill>
                  <a:srgbClr val="171717"/>
                </a:solidFill>
                <a:latin typeface="Times New Roman"/>
                <a:cs typeface="Times New Roman"/>
              </a:rPr>
              <a:t>оформления </a:t>
            </a:r>
            <a:r>
              <a:rPr sz="1600" spc="-25">
                <a:solidFill>
                  <a:srgbClr val="C00000"/>
                </a:solidFill>
                <a:latin typeface="Times New Roman"/>
                <a:cs typeface="Times New Roman"/>
              </a:rPr>
              <a:t>возникновения, </a:t>
            </a:r>
            <a:r>
              <a:rPr sz="1600" spc="-20">
                <a:solidFill>
                  <a:srgbClr val="C00000"/>
                </a:solidFill>
                <a:latin typeface="Times New Roman"/>
                <a:cs typeface="Times New Roman"/>
              </a:rPr>
              <a:t>приостановления </a:t>
            </a:r>
            <a:r>
              <a:rPr sz="1600" spc="1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sz="1600" spc="-25">
                <a:solidFill>
                  <a:srgbClr val="C00000"/>
                </a:solidFill>
                <a:latin typeface="Times New Roman"/>
                <a:cs typeface="Times New Roman"/>
              </a:rPr>
              <a:t>прекращения</a:t>
            </a:r>
            <a:r>
              <a:rPr sz="1600" spc="25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C00000"/>
                </a:solidFill>
                <a:latin typeface="Times New Roman"/>
                <a:cs typeface="Times New Roman"/>
              </a:rPr>
              <a:t>отношений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90">
                <a:solidFill>
                  <a:srgbClr val="171717"/>
                </a:solidFill>
                <a:latin typeface="Times New Roman"/>
                <a:cs typeface="Times New Roman"/>
              </a:rPr>
              <a:t>между </a:t>
            </a:r>
            <a:r>
              <a:rPr sz="1600" spc="-25">
                <a:solidFill>
                  <a:srgbClr val="171717"/>
                </a:solidFill>
                <a:latin typeface="Times New Roman"/>
                <a:cs typeface="Times New Roman"/>
              </a:rPr>
              <a:t>образовательной организацией </a:t>
            </a:r>
            <a:r>
              <a:rPr sz="1600" spc="10">
                <a:solidFill>
                  <a:srgbClr val="171717"/>
                </a:solidFill>
                <a:latin typeface="Times New Roman"/>
                <a:cs typeface="Times New Roman"/>
              </a:rPr>
              <a:t>и </a:t>
            </a:r>
            <a:r>
              <a:rPr sz="1600" spc="-30">
                <a:solidFill>
                  <a:srgbClr val="171717"/>
                </a:solidFill>
                <a:latin typeface="Times New Roman"/>
                <a:cs typeface="Times New Roman"/>
              </a:rPr>
              <a:t>обучающимися </a:t>
            </a:r>
            <a:r>
              <a:rPr sz="1600" spc="10">
                <a:solidFill>
                  <a:srgbClr val="171717"/>
                </a:solidFill>
                <a:latin typeface="Times New Roman"/>
                <a:cs typeface="Times New Roman"/>
              </a:rPr>
              <a:t>и </a:t>
            </a:r>
            <a:r>
              <a:rPr sz="1600" spc="-30">
                <a:solidFill>
                  <a:srgbClr val="171717"/>
                </a:solidFill>
                <a:latin typeface="Times New Roman"/>
                <a:cs typeface="Times New Roman"/>
              </a:rPr>
              <a:t>(или) </a:t>
            </a:r>
            <a:r>
              <a:rPr sz="1600" spc="-35">
                <a:solidFill>
                  <a:srgbClr val="171717"/>
                </a:solidFill>
                <a:latin typeface="Times New Roman"/>
                <a:cs typeface="Times New Roman"/>
              </a:rPr>
              <a:t>родителями </a:t>
            </a:r>
            <a:r>
              <a:rPr sz="1600" spc="-20">
                <a:solidFill>
                  <a:srgbClr val="171717"/>
                </a:solidFill>
                <a:latin typeface="Times New Roman"/>
                <a:cs typeface="Times New Roman"/>
              </a:rPr>
              <a:t>несовершеннолетних</a:t>
            </a:r>
            <a:r>
              <a:rPr sz="1600" spc="114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1600" spc="-30">
                <a:solidFill>
                  <a:srgbClr val="171717"/>
                </a:solidFill>
                <a:latin typeface="Times New Roman"/>
                <a:cs typeface="Times New Roman"/>
              </a:rPr>
              <a:t>обучающихся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0200" y="3470147"/>
            <a:ext cx="10019030" cy="3159253"/>
          </a:xfrm>
          <a:custGeom>
            <a:rect l="l" t="t" r="r" b="b"/>
            <a:pathLst>
              <a:path w="10019030" h="3383279">
                <a:moveTo>
                  <a:pt x="9454896" y="0"/>
                </a:moveTo>
                <a:lnTo>
                  <a:pt x="563880" y="0"/>
                </a:lnTo>
                <a:lnTo>
                  <a:pt x="515228" y="2069"/>
                </a:lnTo>
                <a:lnTo>
                  <a:pt x="467726" y="8166"/>
                </a:lnTo>
                <a:lnTo>
                  <a:pt x="421542" y="18121"/>
                </a:lnTo>
                <a:lnTo>
                  <a:pt x="376845" y="31764"/>
                </a:lnTo>
                <a:lnTo>
                  <a:pt x="333804" y="48926"/>
                </a:lnTo>
                <a:lnTo>
                  <a:pt x="292590" y="69437"/>
                </a:lnTo>
                <a:lnTo>
                  <a:pt x="253371" y="93129"/>
                </a:lnTo>
                <a:lnTo>
                  <a:pt x="216316" y="119833"/>
                </a:lnTo>
                <a:lnTo>
                  <a:pt x="181595" y="149378"/>
                </a:lnTo>
                <a:lnTo>
                  <a:pt x="149378" y="181595"/>
                </a:lnTo>
                <a:lnTo>
                  <a:pt x="119833" y="216316"/>
                </a:lnTo>
                <a:lnTo>
                  <a:pt x="93129" y="253371"/>
                </a:lnTo>
                <a:lnTo>
                  <a:pt x="69437" y="292590"/>
                </a:lnTo>
                <a:lnTo>
                  <a:pt x="48926" y="333804"/>
                </a:lnTo>
                <a:lnTo>
                  <a:pt x="31764" y="376845"/>
                </a:lnTo>
                <a:lnTo>
                  <a:pt x="18121" y="421542"/>
                </a:lnTo>
                <a:lnTo>
                  <a:pt x="8166" y="467726"/>
                </a:lnTo>
                <a:lnTo>
                  <a:pt x="2069" y="515228"/>
                </a:lnTo>
                <a:lnTo>
                  <a:pt x="0" y="563879"/>
                </a:lnTo>
                <a:lnTo>
                  <a:pt x="0" y="2819387"/>
                </a:lnTo>
                <a:lnTo>
                  <a:pt x="2069" y="2868042"/>
                </a:lnTo>
                <a:lnTo>
                  <a:pt x="8166" y="2915547"/>
                </a:lnTo>
                <a:lnTo>
                  <a:pt x="18121" y="2961734"/>
                </a:lnTo>
                <a:lnTo>
                  <a:pt x="31764" y="3006433"/>
                </a:lnTo>
                <a:lnTo>
                  <a:pt x="48926" y="3049475"/>
                </a:lnTo>
                <a:lnTo>
                  <a:pt x="69437" y="3090691"/>
                </a:lnTo>
                <a:lnTo>
                  <a:pt x="93129" y="3129911"/>
                </a:lnTo>
                <a:lnTo>
                  <a:pt x="119833" y="3166966"/>
                </a:lnTo>
                <a:lnTo>
                  <a:pt x="149378" y="3201687"/>
                </a:lnTo>
                <a:lnTo>
                  <a:pt x="181595" y="3233904"/>
                </a:lnTo>
                <a:lnTo>
                  <a:pt x="216316" y="3263449"/>
                </a:lnTo>
                <a:lnTo>
                  <a:pt x="253371" y="3290152"/>
                </a:lnTo>
                <a:lnTo>
                  <a:pt x="292590" y="3313844"/>
                </a:lnTo>
                <a:lnTo>
                  <a:pt x="333804" y="3334355"/>
                </a:lnTo>
                <a:lnTo>
                  <a:pt x="376845" y="3351517"/>
                </a:lnTo>
                <a:lnTo>
                  <a:pt x="421542" y="3365159"/>
                </a:lnTo>
                <a:lnTo>
                  <a:pt x="467726" y="3375113"/>
                </a:lnTo>
                <a:lnTo>
                  <a:pt x="515228" y="3381210"/>
                </a:lnTo>
                <a:lnTo>
                  <a:pt x="563880" y="3383280"/>
                </a:lnTo>
                <a:lnTo>
                  <a:pt x="9454896" y="3383280"/>
                </a:lnTo>
                <a:lnTo>
                  <a:pt x="9503547" y="3381210"/>
                </a:lnTo>
                <a:lnTo>
                  <a:pt x="9551049" y="3375113"/>
                </a:lnTo>
                <a:lnTo>
                  <a:pt x="9597233" y="3365159"/>
                </a:lnTo>
                <a:lnTo>
                  <a:pt x="9641930" y="3351517"/>
                </a:lnTo>
                <a:lnTo>
                  <a:pt x="9684971" y="3334355"/>
                </a:lnTo>
                <a:lnTo>
                  <a:pt x="9726185" y="3313844"/>
                </a:lnTo>
                <a:lnTo>
                  <a:pt x="9765404" y="3290152"/>
                </a:lnTo>
                <a:lnTo>
                  <a:pt x="9802459" y="3263449"/>
                </a:lnTo>
                <a:lnTo>
                  <a:pt x="9837180" y="3233904"/>
                </a:lnTo>
                <a:lnTo>
                  <a:pt x="9869397" y="3201687"/>
                </a:lnTo>
                <a:lnTo>
                  <a:pt x="9898942" y="3166966"/>
                </a:lnTo>
                <a:lnTo>
                  <a:pt x="9925646" y="3129911"/>
                </a:lnTo>
                <a:lnTo>
                  <a:pt x="9949338" y="3090691"/>
                </a:lnTo>
                <a:lnTo>
                  <a:pt x="9969849" y="3049475"/>
                </a:lnTo>
                <a:lnTo>
                  <a:pt x="9987011" y="3006433"/>
                </a:lnTo>
                <a:lnTo>
                  <a:pt x="10000654" y="2961734"/>
                </a:lnTo>
                <a:lnTo>
                  <a:pt x="10010609" y="2915547"/>
                </a:lnTo>
                <a:lnTo>
                  <a:pt x="10016706" y="2868042"/>
                </a:lnTo>
                <a:lnTo>
                  <a:pt x="10018776" y="2819387"/>
                </a:lnTo>
                <a:lnTo>
                  <a:pt x="10018776" y="563879"/>
                </a:lnTo>
                <a:lnTo>
                  <a:pt x="10016706" y="515228"/>
                </a:lnTo>
                <a:lnTo>
                  <a:pt x="10010609" y="467726"/>
                </a:lnTo>
                <a:lnTo>
                  <a:pt x="10000654" y="421542"/>
                </a:lnTo>
                <a:lnTo>
                  <a:pt x="9987011" y="376845"/>
                </a:lnTo>
                <a:lnTo>
                  <a:pt x="9969849" y="333804"/>
                </a:lnTo>
                <a:lnTo>
                  <a:pt x="9949338" y="292590"/>
                </a:lnTo>
                <a:lnTo>
                  <a:pt x="9925646" y="253371"/>
                </a:lnTo>
                <a:lnTo>
                  <a:pt x="9898942" y="216316"/>
                </a:lnTo>
                <a:lnTo>
                  <a:pt x="9869397" y="181595"/>
                </a:lnTo>
                <a:lnTo>
                  <a:pt x="9837180" y="149378"/>
                </a:lnTo>
                <a:lnTo>
                  <a:pt x="9802459" y="119833"/>
                </a:lnTo>
                <a:lnTo>
                  <a:pt x="9765404" y="93129"/>
                </a:lnTo>
                <a:lnTo>
                  <a:pt x="9726185" y="69437"/>
                </a:lnTo>
                <a:lnTo>
                  <a:pt x="9684971" y="48926"/>
                </a:lnTo>
                <a:lnTo>
                  <a:pt x="9641930" y="31764"/>
                </a:lnTo>
                <a:lnTo>
                  <a:pt x="9597233" y="18121"/>
                </a:lnTo>
                <a:lnTo>
                  <a:pt x="9551049" y="8166"/>
                </a:lnTo>
                <a:lnTo>
                  <a:pt x="9503547" y="2069"/>
                </a:lnTo>
                <a:lnTo>
                  <a:pt x="94548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03832" y="3470147"/>
            <a:ext cx="10019030" cy="3383279"/>
          </a:xfrm>
          <a:custGeom>
            <a:rect l="l" t="t" r="r" b="b"/>
            <a:pathLst>
              <a:path w="10019030" h="3383279">
                <a:moveTo>
                  <a:pt x="0" y="563879"/>
                </a:moveTo>
                <a:lnTo>
                  <a:pt x="2069" y="515228"/>
                </a:lnTo>
                <a:lnTo>
                  <a:pt x="8166" y="467726"/>
                </a:lnTo>
                <a:lnTo>
                  <a:pt x="18121" y="421542"/>
                </a:lnTo>
                <a:lnTo>
                  <a:pt x="31764" y="376845"/>
                </a:lnTo>
                <a:lnTo>
                  <a:pt x="48926" y="333804"/>
                </a:lnTo>
                <a:lnTo>
                  <a:pt x="69437" y="292590"/>
                </a:lnTo>
                <a:lnTo>
                  <a:pt x="93129" y="253371"/>
                </a:lnTo>
                <a:lnTo>
                  <a:pt x="119833" y="216316"/>
                </a:lnTo>
                <a:lnTo>
                  <a:pt x="149378" y="181595"/>
                </a:lnTo>
                <a:lnTo>
                  <a:pt x="181595" y="149378"/>
                </a:lnTo>
                <a:lnTo>
                  <a:pt x="216316" y="119833"/>
                </a:lnTo>
                <a:lnTo>
                  <a:pt x="253371" y="93129"/>
                </a:lnTo>
                <a:lnTo>
                  <a:pt x="292590" y="69437"/>
                </a:lnTo>
                <a:lnTo>
                  <a:pt x="333804" y="48926"/>
                </a:lnTo>
                <a:lnTo>
                  <a:pt x="376845" y="31764"/>
                </a:lnTo>
                <a:lnTo>
                  <a:pt x="421542" y="18121"/>
                </a:lnTo>
                <a:lnTo>
                  <a:pt x="467726" y="8166"/>
                </a:lnTo>
                <a:lnTo>
                  <a:pt x="515228" y="2069"/>
                </a:lnTo>
                <a:lnTo>
                  <a:pt x="563880" y="0"/>
                </a:lnTo>
                <a:lnTo>
                  <a:pt x="9454896" y="0"/>
                </a:lnTo>
                <a:lnTo>
                  <a:pt x="9503547" y="2069"/>
                </a:lnTo>
                <a:lnTo>
                  <a:pt x="9551049" y="8166"/>
                </a:lnTo>
                <a:lnTo>
                  <a:pt x="9597233" y="18121"/>
                </a:lnTo>
                <a:lnTo>
                  <a:pt x="9641930" y="31764"/>
                </a:lnTo>
                <a:lnTo>
                  <a:pt x="9684971" y="48926"/>
                </a:lnTo>
                <a:lnTo>
                  <a:pt x="9726185" y="69437"/>
                </a:lnTo>
                <a:lnTo>
                  <a:pt x="9765404" y="93129"/>
                </a:lnTo>
                <a:lnTo>
                  <a:pt x="9802459" y="119833"/>
                </a:lnTo>
                <a:lnTo>
                  <a:pt x="9837180" y="149378"/>
                </a:lnTo>
                <a:lnTo>
                  <a:pt x="9869397" y="181595"/>
                </a:lnTo>
                <a:lnTo>
                  <a:pt x="9898942" y="216316"/>
                </a:lnTo>
                <a:lnTo>
                  <a:pt x="9925646" y="253371"/>
                </a:lnTo>
                <a:lnTo>
                  <a:pt x="9949338" y="292590"/>
                </a:lnTo>
                <a:lnTo>
                  <a:pt x="9969849" y="333804"/>
                </a:lnTo>
                <a:lnTo>
                  <a:pt x="9987011" y="376845"/>
                </a:lnTo>
                <a:lnTo>
                  <a:pt x="10000654" y="421542"/>
                </a:lnTo>
                <a:lnTo>
                  <a:pt x="10010609" y="467726"/>
                </a:lnTo>
                <a:lnTo>
                  <a:pt x="10016706" y="515228"/>
                </a:lnTo>
                <a:lnTo>
                  <a:pt x="10018776" y="563879"/>
                </a:lnTo>
                <a:lnTo>
                  <a:pt x="10018776" y="2819387"/>
                </a:lnTo>
                <a:lnTo>
                  <a:pt x="10016706" y="2868042"/>
                </a:lnTo>
                <a:lnTo>
                  <a:pt x="10010609" y="2915547"/>
                </a:lnTo>
                <a:lnTo>
                  <a:pt x="10000654" y="2961734"/>
                </a:lnTo>
                <a:lnTo>
                  <a:pt x="9987011" y="3006433"/>
                </a:lnTo>
                <a:lnTo>
                  <a:pt x="9969849" y="3049475"/>
                </a:lnTo>
                <a:lnTo>
                  <a:pt x="9949338" y="3090691"/>
                </a:lnTo>
                <a:lnTo>
                  <a:pt x="9925646" y="3129911"/>
                </a:lnTo>
                <a:lnTo>
                  <a:pt x="9898942" y="3166966"/>
                </a:lnTo>
                <a:lnTo>
                  <a:pt x="9869397" y="3201687"/>
                </a:lnTo>
                <a:lnTo>
                  <a:pt x="9837180" y="3233904"/>
                </a:lnTo>
                <a:lnTo>
                  <a:pt x="9802459" y="3263449"/>
                </a:lnTo>
                <a:lnTo>
                  <a:pt x="9765404" y="3290152"/>
                </a:lnTo>
                <a:lnTo>
                  <a:pt x="9726185" y="3313844"/>
                </a:lnTo>
                <a:lnTo>
                  <a:pt x="9684971" y="3334355"/>
                </a:lnTo>
                <a:lnTo>
                  <a:pt x="9641930" y="3351517"/>
                </a:lnTo>
                <a:lnTo>
                  <a:pt x="9597233" y="3365159"/>
                </a:lnTo>
                <a:lnTo>
                  <a:pt x="9551049" y="3375113"/>
                </a:lnTo>
                <a:lnTo>
                  <a:pt x="9503547" y="3381210"/>
                </a:lnTo>
                <a:lnTo>
                  <a:pt x="9454896" y="3383280"/>
                </a:lnTo>
                <a:lnTo>
                  <a:pt x="563880" y="3383280"/>
                </a:lnTo>
                <a:lnTo>
                  <a:pt x="515228" y="3381210"/>
                </a:lnTo>
                <a:lnTo>
                  <a:pt x="467726" y="3375113"/>
                </a:lnTo>
                <a:lnTo>
                  <a:pt x="421542" y="3365159"/>
                </a:lnTo>
                <a:lnTo>
                  <a:pt x="376845" y="3351517"/>
                </a:lnTo>
                <a:lnTo>
                  <a:pt x="333804" y="3334355"/>
                </a:lnTo>
                <a:lnTo>
                  <a:pt x="292590" y="3313844"/>
                </a:lnTo>
                <a:lnTo>
                  <a:pt x="253371" y="3290152"/>
                </a:lnTo>
                <a:lnTo>
                  <a:pt x="216316" y="3263449"/>
                </a:lnTo>
                <a:lnTo>
                  <a:pt x="181595" y="3233904"/>
                </a:lnTo>
                <a:lnTo>
                  <a:pt x="149378" y="3201687"/>
                </a:lnTo>
                <a:lnTo>
                  <a:pt x="119833" y="3166966"/>
                </a:lnTo>
                <a:lnTo>
                  <a:pt x="93129" y="3129911"/>
                </a:lnTo>
                <a:lnTo>
                  <a:pt x="69437" y="3090691"/>
                </a:lnTo>
                <a:lnTo>
                  <a:pt x="48926" y="3049475"/>
                </a:lnTo>
                <a:lnTo>
                  <a:pt x="31764" y="3006433"/>
                </a:lnTo>
                <a:lnTo>
                  <a:pt x="18121" y="2961734"/>
                </a:lnTo>
                <a:lnTo>
                  <a:pt x="8166" y="2915547"/>
                </a:lnTo>
                <a:lnTo>
                  <a:pt x="2069" y="2868042"/>
                </a:lnTo>
                <a:lnTo>
                  <a:pt x="0" y="2819387"/>
                </a:lnTo>
                <a:lnTo>
                  <a:pt x="0" y="56387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73321" y="3638169"/>
            <a:ext cx="44761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3340" marR="5080" indent="-1311275">
              <a:lnSpc>
                <a:spcPct val="100000"/>
              </a:lnSpc>
              <a:spcBef>
                <a:spcPts val="100"/>
              </a:spcBef>
            </a:pPr>
            <a:r>
              <a:rPr sz="1800" b="1">
                <a:solidFill>
                  <a:srgbClr val="171717"/>
                </a:solidFill>
                <a:latin typeface="Times New Roman"/>
                <a:cs typeface="Times New Roman"/>
              </a:rPr>
              <a:t>Внести </a:t>
            </a:r>
            <a:r>
              <a:rPr sz="1800" b="1" spc="-10">
                <a:solidFill>
                  <a:srgbClr val="171717"/>
                </a:solidFill>
                <a:latin typeface="Times New Roman"/>
                <a:cs typeface="Times New Roman"/>
              </a:rPr>
              <a:t>изменения </a:t>
            </a:r>
            <a:r>
              <a:rPr sz="1800" b="1" spc="-65">
                <a:solidFill>
                  <a:srgbClr val="171717"/>
                </a:solidFill>
                <a:latin typeface="Times New Roman"/>
                <a:cs typeface="Times New Roman"/>
              </a:rPr>
              <a:t>в </a:t>
            </a:r>
            <a:r>
              <a:rPr sz="1800" b="1" spc="-10">
                <a:solidFill>
                  <a:srgbClr val="171717"/>
                </a:solidFill>
                <a:latin typeface="Times New Roman"/>
                <a:cs typeface="Times New Roman"/>
              </a:rPr>
              <a:t>следующие </a:t>
            </a:r>
            <a:r>
              <a:rPr sz="1800" b="1" spc="-45">
                <a:solidFill>
                  <a:srgbClr val="171717"/>
                </a:solidFill>
                <a:latin typeface="Times New Roman"/>
                <a:cs typeface="Times New Roman"/>
              </a:rPr>
              <a:t>документы  </a:t>
            </a:r>
            <a:r>
              <a:rPr sz="1800" b="1" spc="-35">
                <a:solidFill>
                  <a:srgbClr val="171717"/>
                </a:solidFill>
                <a:latin typeface="Times New Roman"/>
                <a:cs typeface="Times New Roman"/>
              </a:rPr>
              <a:t>(или</a:t>
            </a:r>
            <a:r>
              <a:rPr sz="1800" b="1" spc="-1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1800" b="1" spc="-25">
                <a:solidFill>
                  <a:srgbClr val="171717"/>
                </a:solidFill>
                <a:latin typeface="Times New Roman"/>
                <a:cs typeface="Times New Roman"/>
              </a:rPr>
              <a:t>разработать):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47798" y="4464558"/>
            <a:ext cx="9467215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3990" indent="-161925">
              <a:lnSpc>
                <a:spcPct val="100000"/>
              </a:lnSpc>
              <a:spcBef>
                <a:spcPts val="95"/>
              </a:spcBef>
              <a:buSzPct val="93750"/>
              <a:buFont typeface="Wingdings"/>
              <a:buChar char=""/>
              <a:tabLst>
                <a:tab pos="174625"/>
              </a:tabLst>
            </a:pPr>
            <a:r>
              <a:rPr sz="1600" b="1" spc="-30">
                <a:solidFill>
                  <a:srgbClr val="171717"/>
                </a:solidFill>
                <a:latin typeface="Times New Roman"/>
                <a:cs typeface="Times New Roman"/>
              </a:rPr>
              <a:t>пакет </a:t>
            </a:r>
            <a:r>
              <a:rPr sz="1600" b="1" spc="-65">
                <a:solidFill>
                  <a:srgbClr val="171717"/>
                </a:solidFill>
                <a:latin typeface="Times New Roman"/>
                <a:cs typeface="Times New Roman"/>
              </a:rPr>
              <a:t>локальных </a:t>
            </a:r>
            <a:r>
              <a:rPr sz="1600" b="1" spc="-45">
                <a:solidFill>
                  <a:srgbClr val="171717"/>
                </a:solidFill>
                <a:latin typeface="Times New Roman"/>
                <a:cs typeface="Times New Roman"/>
              </a:rPr>
              <a:t>актов </a:t>
            </a:r>
            <a:r>
              <a:rPr sz="1600" b="1">
                <a:solidFill>
                  <a:srgbClr val="171717"/>
                </a:solidFill>
                <a:latin typeface="Times New Roman"/>
                <a:cs typeface="Times New Roman"/>
              </a:rPr>
              <a:t>и </a:t>
            </a:r>
            <a:r>
              <a:rPr sz="1600" b="1" spc="-15">
                <a:solidFill>
                  <a:srgbClr val="171717"/>
                </a:solidFill>
                <a:latin typeface="Times New Roman"/>
                <a:cs typeface="Times New Roman"/>
              </a:rPr>
              <a:t>рекомендации </a:t>
            </a:r>
            <a:r>
              <a:rPr sz="1600" b="1" spc="10">
                <a:solidFill>
                  <a:srgbClr val="171717"/>
                </a:solidFill>
                <a:latin typeface="Times New Roman"/>
                <a:cs typeface="Times New Roman"/>
              </a:rPr>
              <a:t>по </a:t>
            </a:r>
            <a:r>
              <a:rPr sz="1600" b="1" spc="-10">
                <a:solidFill>
                  <a:srgbClr val="171717"/>
                </a:solidFill>
                <a:latin typeface="Times New Roman"/>
                <a:cs typeface="Times New Roman"/>
              </a:rPr>
              <a:t>организации внеурочной </a:t>
            </a:r>
            <a:r>
              <a:rPr sz="1600" b="1" spc="-30">
                <a:solidFill>
                  <a:srgbClr val="171717"/>
                </a:solidFill>
                <a:latin typeface="Times New Roman"/>
                <a:cs typeface="Times New Roman"/>
              </a:rPr>
              <a:t>деятельности</a:t>
            </a:r>
            <a:r>
              <a:rPr sz="1600" b="1" spc="7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1600" b="1" spc="-5">
                <a:solidFill>
                  <a:srgbClr val="171717"/>
                </a:solidFill>
                <a:latin typeface="Times New Roman"/>
                <a:cs typeface="Times New Roman"/>
              </a:rPr>
              <a:t>обучающихся</a:t>
            </a:r>
            <a:endParaRPr sz="1600">
              <a:latin typeface="Times New Roman"/>
              <a:cs typeface="Times New Roman"/>
            </a:endParaRPr>
          </a:p>
          <a:p>
            <a:pPr marL="12700" marR="574040">
              <a:lnSpc>
                <a:spcPct val="100000"/>
              </a:lnSpc>
              <a:buSzPct val="93750"/>
              <a:buFont typeface="Wingdings"/>
              <a:buChar char=""/>
              <a:tabLst>
                <a:tab pos="174625"/>
              </a:tabLst>
            </a:pPr>
            <a:r>
              <a:rPr sz="1600" spc="-50">
                <a:solidFill>
                  <a:srgbClr val="171717"/>
                </a:solidFill>
                <a:latin typeface="Times New Roman"/>
                <a:cs typeface="Times New Roman"/>
              </a:rPr>
              <a:t>пакет </a:t>
            </a:r>
            <a:r>
              <a:rPr sz="1600" spc="-40">
                <a:solidFill>
                  <a:srgbClr val="171717"/>
                </a:solidFill>
                <a:latin typeface="Times New Roman"/>
                <a:cs typeface="Times New Roman"/>
              </a:rPr>
              <a:t>локальных </a:t>
            </a:r>
            <a:r>
              <a:rPr sz="1600" spc="-55">
                <a:solidFill>
                  <a:srgbClr val="171717"/>
                </a:solidFill>
                <a:latin typeface="Times New Roman"/>
                <a:cs typeface="Times New Roman"/>
              </a:rPr>
              <a:t>актов </a:t>
            </a:r>
            <a:r>
              <a:rPr sz="1600" spc="10">
                <a:solidFill>
                  <a:srgbClr val="171717"/>
                </a:solidFill>
                <a:latin typeface="Times New Roman"/>
                <a:cs typeface="Times New Roman"/>
              </a:rPr>
              <a:t>и </a:t>
            </a:r>
            <a:r>
              <a:rPr sz="1600" spc="-35">
                <a:solidFill>
                  <a:srgbClr val="171717"/>
                </a:solidFill>
                <a:latin typeface="Times New Roman"/>
                <a:cs typeface="Times New Roman"/>
              </a:rPr>
              <a:t>рекомендации </a:t>
            </a:r>
            <a:r>
              <a:rPr sz="1600" spc="10">
                <a:solidFill>
                  <a:srgbClr val="171717"/>
                </a:solidFill>
                <a:latin typeface="Times New Roman"/>
                <a:cs typeface="Times New Roman"/>
              </a:rPr>
              <a:t>по </a:t>
            </a:r>
            <a:r>
              <a:rPr sz="1600" spc="-20">
                <a:solidFill>
                  <a:srgbClr val="171717"/>
                </a:solidFill>
                <a:latin typeface="Times New Roman"/>
                <a:cs typeface="Times New Roman"/>
              </a:rPr>
              <a:t>организации </a:t>
            </a:r>
            <a:r>
              <a:rPr sz="1600" spc="-25">
                <a:solidFill>
                  <a:srgbClr val="171717"/>
                </a:solidFill>
                <a:latin typeface="Times New Roman"/>
                <a:cs typeface="Times New Roman"/>
              </a:rPr>
              <a:t>контроля </a:t>
            </a:r>
            <a:r>
              <a:rPr sz="1600" spc="-45">
                <a:solidFill>
                  <a:srgbClr val="171717"/>
                </a:solidFill>
                <a:latin typeface="Times New Roman"/>
                <a:cs typeface="Times New Roman"/>
              </a:rPr>
              <a:t>текущей </a:t>
            </a:r>
            <a:r>
              <a:rPr sz="1600" spc="-50">
                <a:solidFill>
                  <a:srgbClr val="171717"/>
                </a:solidFill>
                <a:latin typeface="Times New Roman"/>
                <a:cs typeface="Times New Roman"/>
              </a:rPr>
              <a:t>успеваемости </a:t>
            </a:r>
            <a:r>
              <a:rPr sz="1600" spc="-30">
                <a:solidFill>
                  <a:srgbClr val="171717"/>
                </a:solidFill>
                <a:latin typeface="Times New Roman"/>
                <a:cs typeface="Times New Roman"/>
              </a:rPr>
              <a:t>обучающихся,  промежуточного </a:t>
            </a:r>
            <a:r>
              <a:rPr sz="1600" spc="10">
                <a:solidFill>
                  <a:srgbClr val="171717"/>
                </a:solidFill>
                <a:latin typeface="Times New Roman"/>
                <a:cs typeface="Times New Roman"/>
              </a:rPr>
              <a:t>и </a:t>
            </a:r>
            <a:r>
              <a:rPr sz="1600" spc="-25">
                <a:solidFill>
                  <a:srgbClr val="171717"/>
                </a:solidFill>
                <a:latin typeface="Times New Roman"/>
                <a:cs typeface="Times New Roman"/>
              </a:rPr>
              <a:t>итогового </a:t>
            </a:r>
            <a:r>
              <a:rPr sz="1600" spc="-25" smtClean="0">
                <a:solidFill>
                  <a:srgbClr val="171717"/>
                </a:solidFill>
                <a:latin typeface="Times New Roman"/>
                <a:cs typeface="Times New Roman"/>
              </a:rPr>
              <a:t>контроля</a:t>
            </a:r>
            <a:r>
              <a:rPr sz="1600" spc="-55" smtClean="0">
                <a:solidFill>
                  <a:srgbClr val="171717"/>
                </a:solidFill>
                <a:latin typeface="Times New Roman"/>
                <a:cs typeface="Times New Roman"/>
              </a:rPr>
              <a:t>, </a:t>
            </a:r>
            <a:r>
              <a:rPr lang="ru-RU" sz="1600" spc="-55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1600" b="1" spc="-30" smtClean="0">
                <a:solidFill>
                  <a:srgbClr val="2D481E"/>
                </a:solidFill>
                <a:latin typeface="Times New Roman"/>
                <a:cs typeface="Times New Roman"/>
              </a:rPr>
              <a:t>комплексного </a:t>
            </a:r>
            <a:r>
              <a:rPr sz="1600" b="1" spc="-10">
                <a:solidFill>
                  <a:srgbClr val="2D481E"/>
                </a:solidFill>
                <a:latin typeface="Times New Roman"/>
                <a:cs typeface="Times New Roman"/>
              </a:rPr>
              <a:t>оценивания, </a:t>
            </a:r>
            <a:r>
              <a:rPr sz="1600" b="1" spc="-20">
                <a:solidFill>
                  <a:srgbClr val="18422C"/>
                </a:solidFill>
                <a:latin typeface="Times New Roman"/>
                <a:cs typeface="Times New Roman"/>
              </a:rPr>
              <a:t>мониторинга</a:t>
            </a:r>
            <a:r>
              <a:rPr sz="1600" b="1" spc="90">
                <a:solidFill>
                  <a:srgbClr val="18422C"/>
                </a:solidFill>
                <a:latin typeface="Times New Roman"/>
                <a:cs typeface="Times New Roman"/>
              </a:rPr>
              <a:t> </a:t>
            </a:r>
            <a:r>
              <a:rPr sz="1600" b="1" spc="-40">
                <a:solidFill>
                  <a:srgbClr val="001F5F"/>
                </a:solidFill>
                <a:latin typeface="Times New Roman"/>
                <a:cs typeface="Times New Roman"/>
              </a:rPr>
              <a:t>результатов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>
                <a:solidFill>
                  <a:srgbClr val="001F5F"/>
                </a:solidFill>
                <a:latin typeface="Times New Roman"/>
                <a:cs typeface="Times New Roman"/>
              </a:rPr>
              <a:t>обучающихся </a:t>
            </a:r>
            <a:r>
              <a:rPr sz="1600" b="1" spc="10">
                <a:solidFill>
                  <a:srgbClr val="001F5F"/>
                </a:solidFill>
                <a:latin typeface="Times New Roman"/>
                <a:cs typeface="Times New Roman"/>
              </a:rPr>
              <a:t>по </a:t>
            </a:r>
            <a:r>
              <a:rPr sz="1600" b="1" spc="15">
                <a:solidFill>
                  <a:srgbClr val="001F5F"/>
                </a:solidFill>
                <a:latin typeface="Times New Roman"/>
                <a:cs typeface="Times New Roman"/>
              </a:rPr>
              <a:t>освоению </a:t>
            </a:r>
            <a:r>
              <a:rPr sz="1600" b="1" spc="50">
                <a:solidFill>
                  <a:srgbClr val="001F5F"/>
                </a:solidFill>
                <a:latin typeface="Times New Roman"/>
                <a:cs typeface="Times New Roman"/>
              </a:rPr>
              <a:t>ООП </a:t>
            </a:r>
            <a:r>
              <a:rPr sz="1600" b="1" spc="-20">
                <a:solidFill>
                  <a:srgbClr val="001F5F"/>
                </a:solidFill>
                <a:latin typeface="Times New Roman"/>
                <a:cs typeface="Times New Roman"/>
              </a:rPr>
              <a:t>(метапредметные, </a:t>
            </a:r>
            <a:r>
              <a:rPr sz="1600" b="1" spc="-15">
                <a:solidFill>
                  <a:srgbClr val="001F5F"/>
                </a:solidFill>
                <a:latin typeface="Times New Roman"/>
                <a:cs typeface="Times New Roman"/>
              </a:rPr>
              <a:t>предметные, </a:t>
            </a:r>
            <a:r>
              <a:rPr sz="1600" b="1" spc="-25">
                <a:solidFill>
                  <a:srgbClr val="001F5F"/>
                </a:solidFill>
                <a:latin typeface="Times New Roman"/>
                <a:cs typeface="Times New Roman"/>
              </a:rPr>
              <a:t>личностные</a:t>
            </a:r>
            <a:r>
              <a:rPr sz="1600" b="1" spc="8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40">
                <a:solidFill>
                  <a:srgbClr val="001F5F"/>
                </a:solidFill>
                <a:latin typeface="Times New Roman"/>
                <a:cs typeface="Times New Roman"/>
              </a:rPr>
              <a:t>результаты)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73990" indent="-161925">
              <a:lnSpc>
                <a:spcPct val="100000"/>
              </a:lnSpc>
              <a:buSzPct val="93750"/>
              <a:buFont typeface="Wingdings"/>
              <a:buChar char=""/>
              <a:tabLst>
                <a:tab pos="174625"/>
                <a:tab pos="1362075"/>
              </a:tabLst>
            </a:pPr>
            <a:r>
              <a:rPr sz="1600" b="1" spc="-45">
                <a:solidFill>
                  <a:srgbClr val="171717"/>
                </a:solidFill>
                <a:latin typeface="Times New Roman"/>
                <a:cs typeface="Times New Roman"/>
              </a:rPr>
              <a:t>материалы,	</a:t>
            </a:r>
            <a:r>
              <a:rPr sz="1600" b="1" spc="-20">
                <a:solidFill>
                  <a:srgbClr val="171717"/>
                </a:solidFill>
                <a:latin typeface="Times New Roman"/>
                <a:cs typeface="Times New Roman"/>
              </a:rPr>
              <a:t>регламентирующие </a:t>
            </a:r>
            <a:r>
              <a:rPr sz="1600" b="1" spc="-35">
                <a:solidFill>
                  <a:srgbClr val="171717"/>
                </a:solidFill>
                <a:latin typeface="Times New Roman"/>
                <a:cs typeface="Times New Roman"/>
              </a:rPr>
              <a:t>права </a:t>
            </a:r>
            <a:r>
              <a:rPr sz="1600" b="1">
                <a:solidFill>
                  <a:srgbClr val="171717"/>
                </a:solidFill>
                <a:latin typeface="Times New Roman"/>
                <a:cs typeface="Times New Roman"/>
              </a:rPr>
              <a:t>и обязанности </a:t>
            </a:r>
            <a:r>
              <a:rPr sz="1600" b="1" spc="-25">
                <a:solidFill>
                  <a:srgbClr val="171717"/>
                </a:solidFill>
                <a:latin typeface="Times New Roman"/>
                <a:cs typeface="Times New Roman"/>
              </a:rPr>
              <a:t>участников </a:t>
            </a:r>
            <a:r>
              <a:rPr sz="1600" b="1" spc="-15" smtClean="0">
                <a:solidFill>
                  <a:srgbClr val="171717"/>
                </a:solidFill>
                <a:latin typeface="Times New Roman"/>
                <a:cs typeface="Times New Roman"/>
              </a:rPr>
              <a:t>образовате</a:t>
            </a:r>
            <a:r>
              <a:rPr lang="ru-RU" sz="1600" b="1" spc="-15" err="1" smtClean="0">
                <a:solidFill>
                  <a:srgbClr val="171717"/>
                </a:solidFill>
                <a:latin typeface="Times New Roman"/>
                <a:cs typeface="Times New Roman"/>
              </a:rPr>
              <a:t>льных отношений</a:t>
            </a:r>
            <a:endParaRPr sz="1600">
              <a:latin typeface="Times New Roman"/>
              <a:cs typeface="Times New Roman"/>
            </a:endParaRPr>
          </a:p>
          <a:p>
            <a:pPr marL="12700" marR="1189990">
              <a:lnSpc>
                <a:spcPct val="100000"/>
              </a:lnSpc>
              <a:buSzPct val="93750"/>
              <a:buFont typeface="Wingdings"/>
              <a:buChar char=""/>
              <a:tabLst>
                <a:tab pos="174625"/>
              </a:tabLst>
            </a:pPr>
            <a:r>
              <a:rPr sz="1600" spc="-50">
                <a:solidFill>
                  <a:srgbClr val="171717"/>
                </a:solidFill>
                <a:latin typeface="Times New Roman"/>
                <a:cs typeface="Times New Roman"/>
              </a:rPr>
              <a:t>пакет документов </a:t>
            </a:r>
            <a:r>
              <a:rPr sz="1600" spc="10">
                <a:solidFill>
                  <a:srgbClr val="171717"/>
                </a:solidFill>
                <a:latin typeface="Times New Roman"/>
                <a:cs typeface="Times New Roman"/>
              </a:rPr>
              <a:t>по </a:t>
            </a:r>
            <a:r>
              <a:rPr sz="1600" spc="-20">
                <a:solidFill>
                  <a:srgbClr val="171717"/>
                </a:solidFill>
                <a:latin typeface="Times New Roman"/>
                <a:cs typeface="Times New Roman"/>
              </a:rPr>
              <a:t>организации </a:t>
            </a:r>
            <a:r>
              <a:rPr sz="1600" spc="-30">
                <a:solidFill>
                  <a:srgbClr val="171717"/>
                </a:solidFill>
                <a:latin typeface="Times New Roman"/>
                <a:cs typeface="Times New Roman"/>
              </a:rPr>
              <a:t>групповой </a:t>
            </a:r>
            <a:r>
              <a:rPr sz="1600" spc="10">
                <a:solidFill>
                  <a:srgbClr val="171717"/>
                </a:solidFill>
                <a:latin typeface="Times New Roman"/>
                <a:cs typeface="Times New Roman"/>
              </a:rPr>
              <a:t>и </a:t>
            </a:r>
            <a:r>
              <a:rPr sz="1600" spc="-30">
                <a:solidFill>
                  <a:srgbClr val="171717"/>
                </a:solidFill>
                <a:latin typeface="Times New Roman"/>
                <a:cs typeface="Times New Roman"/>
              </a:rPr>
              <a:t>индивидуальной </a:t>
            </a:r>
            <a:r>
              <a:rPr sz="1600" spc="-25">
                <a:solidFill>
                  <a:srgbClr val="171717"/>
                </a:solidFill>
                <a:latin typeface="Times New Roman"/>
                <a:cs typeface="Times New Roman"/>
              </a:rPr>
              <a:t>образовательной </a:t>
            </a:r>
            <a:r>
              <a:rPr sz="1600" spc="-35">
                <a:solidFill>
                  <a:srgbClr val="171717"/>
                </a:solidFill>
                <a:latin typeface="Times New Roman"/>
                <a:cs typeface="Times New Roman"/>
              </a:rPr>
              <a:t>деятельности  </a:t>
            </a:r>
            <a:r>
              <a:rPr sz="1600" spc="-30">
                <a:solidFill>
                  <a:srgbClr val="171717"/>
                </a:solidFill>
                <a:latin typeface="Times New Roman"/>
                <a:cs typeface="Times New Roman"/>
              </a:rPr>
              <a:t>обучающихся, </a:t>
            </a:r>
            <a:r>
              <a:rPr sz="1600" spc="-15">
                <a:solidFill>
                  <a:srgbClr val="171717"/>
                </a:solidFill>
                <a:latin typeface="Times New Roman"/>
                <a:cs typeface="Times New Roman"/>
              </a:rPr>
              <a:t>проектной </a:t>
            </a:r>
            <a:r>
              <a:rPr sz="1600" spc="-35">
                <a:solidFill>
                  <a:srgbClr val="171717"/>
                </a:solidFill>
                <a:latin typeface="Times New Roman"/>
                <a:cs typeface="Times New Roman"/>
              </a:rPr>
              <a:t>деятельности, </a:t>
            </a:r>
            <a:r>
              <a:rPr sz="1600" spc="-25">
                <a:solidFill>
                  <a:srgbClr val="171717"/>
                </a:solidFill>
                <a:latin typeface="Times New Roman"/>
                <a:cs typeface="Times New Roman"/>
              </a:rPr>
              <a:t>тьюторского</a:t>
            </a:r>
            <a:r>
              <a:rPr sz="1600" spc="22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1600" spc="-30">
                <a:solidFill>
                  <a:srgbClr val="171717"/>
                </a:solidFill>
                <a:latin typeface="Times New Roman"/>
                <a:cs typeface="Times New Roman"/>
              </a:rPr>
              <a:t>сопровождения</a:t>
            </a:r>
            <a:endParaRPr sz="1600">
              <a:latin typeface="Times New Roman"/>
              <a:cs typeface="Times New Roman"/>
            </a:endParaRPr>
          </a:p>
          <a:p>
            <a:pPr marL="173990" indent="-161925">
              <a:lnSpc>
                <a:spcPct val="100000"/>
              </a:lnSpc>
              <a:buSzPct val="93750"/>
              <a:buFont typeface="Wingdings"/>
              <a:buChar char=""/>
              <a:tabLst>
                <a:tab pos="174625"/>
              </a:tabLst>
            </a:pPr>
            <a:r>
              <a:rPr sz="1600" spc="-50">
                <a:solidFill>
                  <a:srgbClr val="171717"/>
                </a:solidFill>
                <a:latin typeface="Times New Roman"/>
                <a:cs typeface="Times New Roman"/>
              </a:rPr>
              <a:t>пакет</a:t>
            </a:r>
            <a:r>
              <a:rPr sz="1600" spc="3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1600" spc="-50">
                <a:solidFill>
                  <a:srgbClr val="171717"/>
                </a:solidFill>
                <a:latin typeface="Times New Roman"/>
                <a:cs typeface="Times New Roman"/>
              </a:rPr>
              <a:t>документов,</a:t>
            </a:r>
            <a:r>
              <a:rPr sz="1600" spc="4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1600" spc="-30">
                <a:solidFill>
                  <a:srgbClr val="171717"/>
                </a:solidFill>
                <a:latin typeface="Times New Roman"/>
                <a:cs typeface="Times New Roman"/>
              </a:rPr>
              <a:t>регламентирующих</a:t>
            </a:r>
            <a:r>
              <a:rPr sz="1600" spc="7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1600" spc="-30">
                <a:solidFill>
                  <a:srgbClr val="171717"/>
                </a:solidFill>
                <a:latin typeface="Times New Roman"/>
                <a:cs typeface="Times New Roman"/>
              </a:rPr>
              <a:t>партнерские</a:t>
            </a:r>
            <a:r>
              <a:rPr sz="1600" spc="4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1600" spc="-25">
                <a:solidFill>
                  <a:srgbClr val="171717"/>
                </a:solidFill>
                <a:latin typeface="Times New Roman"/>
                <a:cs typeface="Times New Roman"/>
              </a:rPr>
              <a:t>взаимоотношения,</a:t>
            </a:r>
            <a:r>
              <a:rPr sz="1600" spc="6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1600" spc="-45">
                <a:solidFill>
                  <a:srgbClr val="171717"/>
                </a:solidFill>
                <a:latin typeface="Times New Roman"/>
                <a:cs typeface="Times New Roman"/>
              </a:rPr>
              <a:t>сетевое</a:t>
            </a:r>
            <a:r>
              <a:rPr sz="1600" spc="65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1600" spc="10">
                <a:solidFill>
                  <a:srgbClr val="171717"/>
                </a:solidFill>
                <a:latin typeface="Times New Roman"/>
                <a:cs typeface="Times New Roman"/>
              </a:rPr>
              <a:t>и</a:t>
            </a:r>
            <a:r>
              <a:rPr sz="1600" spc="2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1600" spc="-15">
                <a:solidFill>
                  <a:srgbClr val="171717"/>
                </a:solidFill>
                <a:latin typeface="Times New Roman"/>
                <a:cs typeface="Times New Roman"/>
              </a:rPr>
              <a:t>дистанционное</a:t>
            </a:r>
            <a:r>
              <a:rPr sz="1600" spc="6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1600" spc="-25">
                <a:solidFill>
                  <a:srgbClr val="171717"/>
                </a:solidFill>
                <a:latin typeface="Times New Roman"/>
                <a:cs typeface="Times New Roman"/>
              </a:rPr>
              <a:t>образование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96856" y="3508247"/>
            <a:ext cx="1542415" cy="368935"/>
          </a:xfrm>
          <a:custGeom>
            <a:rect l="l" t="t" r="r" b="b"/>
            <a:pathLst>
              <a:path w="1542415" h="368935">
                <a:moveTo>
                  <a:pt x="0" y="368807"/>
                </a:moveTo>
                <a:lnTo>
                  <a:pt x="1542288" y="368807"/>
                </a:lnTo>
                <a:lnTo>
                  <a:pt x="1542288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10639" y="569976"/>
            <a:ext cx="10507980" cy="2816860"/>
          </a:xfrm>
          <a:custGeom>
            <a:rect l="l" t="t" r="r" b="b"/>
            <a:pathLst>
              <a:path w="10507980" h="2816860">
                <a:moveTo>
                  <a:pt x="0" y="469391"/>
                </a:moveTo>
                <a:lnTo>
                  <a:pt x="2423" y="421404"/>
                </a:lnTo>
                <a:lnTo>
                  <a:pt x="9537" y="374802"/>
                </a:lnTo>
                <a:lnTo>
                  <a:pt x="21105" y="329820"/>
                </a:lnTo>
                <a:lnTo>
                  <a:pt x="36891" y="286696"/>
                </a:lnTo>
                <a:lnTo>
                  <a:pt x="56659" y="245665"/>
                </a:lnTo>
                <a:lnTo>
                  <a:pt x="80172" y="206964"/>
                </a:lnTo>
                <a:lnTo>
                  <a:pt x="107196" y="170827"/>
                </a:lnTo>
                <a:lnTo>
                  <a:pt x="137493" y="137493"/>
                </a:lnTo>
                <a:lnTo>
                  <a:pt x="170827" y="107196"/>
                </a:lnTo>
                <a:lnTo>
                  <a:pt x="206964" y="80172"/>
                </a:lnTo>
                <a:lnTo>
                  <a:pt x="245665" y="56659"/>
                </a:lnTo>
                <a:lnTo>
                  <a:pt x="286696" y="36891"/>
                </a:lnTo>
                <a:lnTo>
                  <a:pt x="329820" y="21105"/>
                </a:lnTo>
                <a:lnTo>
                  <a:pt x="374802" y="9537"/>
                </a:lnTo>
                <a:lnTo>
                  <a:pt x="421404" y="2423"/>
                </a:lnTo>
                <a:lnTo>
                  <a:pt x="469391" y="0"/>
                </a:lnTo>
                <a:lnTo>
                  <a:pt x="10038588" y="0"/>
                </a:lnTo>
                <a:lnTo>
                  <a:pt x="10086575" y="2423"/>
                </a:lnTo>
                <a:lnTo>
                  <a:pt x="10133177" y="9537"/>
                </a:lnTo>
                <a:lnTo>
                  <a:pt x="10178159" y="21105"/>
                </a:lnTo>
                <a:lnTo>
                  <a:pt x="10221283" y="36891"/>
                </a:lnTo>
                <a:lnTo>
                  <a:pt x="10262314" y="56659"/>
                </a:lnTo>
                <a:lnTo>
                  <a:pt x="10301015" y="80172"/>
                </a:lnTo>
                <a:lnTo>
                  <a:pt x="10337152" y="107196"/>
                </a:lnTo>
                <a:lnTo>
                  <a:pt x="10370486" y="137493"/>
                </a:lnTo>
                <a:lnTo>
                  <a:pt x="10400783" y="170827"/>
                </a:lnTo>
                <a:lnTo>
                  <a:pt x="10427807" y="206964"/>
                </a:lnTo>
                <a:lnTo>
                  <a:pt x="10451320" y="245665"/>
                </a:lnTo>
                <a:lnTo>
                  <a:pt x="10471088" y="286696"/>
                </a:lnTo>
                <a:lnTo>
                  <a:pt x="10486874" y="329820"/>
                </a:lnTo>
                <a:lnTo>
                  <a:pt x="10498442" y="374802"/>
                </a:lnTo>
                <a:lnTo>
                  <a:pt x="10505556" y="421404"/>
                </a:lnTo>
                <a:lnTo>
                  <a:pt x="10507980" y="469391"/>
                </a:lnTo>
                <a:lnTo>
                  <a:pt x="10507980" y="2346960"/>
                </a:lnTo>
                <a:lnTo>
                  <a:pt x="10505556" y="2394947"/>
                </a:lnTo>
                <a:lnTo>
                  <a:pt x="10498442" y="2441549"/>
                </a:lnTo>
                <a:lnTo>
                  <a:pt x="10486874" y="2486531"/>
                </a:lnTo>
                <a:lnTo>
                  <a:pt x="10471088" y="2529655"/>
                </a:lnTo>
                <a:lnTo>
                  <a:pt x="10451320" y="2570686"/>
                </a:lnTo>
                <a:lnTo>
                  <a:pt x="10427807" y="2609387"/>
                </a:lnTo>
                <a:lnTo>
                  <a:pt x="10400783" y="2645524"/>
                </a:lnTo>
                <a:lnTo>
                  <a:pt x="10370486" y="2678858"/>
                </a:lnTo>
                <a:lnTo>
                  <a:pt x="10337152" y="2709155"/>
                </a:lnTo>
                <a:lnTo>
                  <a:pt x="10301015" y="2736179"/>
                </a:lnTo>
                <a:lnTo>
                  <a:pt x="10262314" y="2759692"/>
                </a:lnTo>
                <a:lnTo>
                  <a:pt x="10221283" y="2779460"/>
                </a:lnTo>
                <a:lnTo>
                  <a:pt x="10178159" y="2795246"/>
                </a:lnTo>
                <a:lnTo>
                  <a:pt x="10133177" y="2806814"/>
                </a:lnTo>
                <a:lnTo>
                  <a:pt x="10086575" y="2813928"/>
                </a:lnTo>
                <a:lnTo>
                  <a:pt x="10038588" y="2816352"/>
                </a:lnTo>
                <a:lnTo>
                  <a:pt x="469391" y="2816352"/>
                </a:lnTo>
                <a:lnTo>
                  <a:pt x="421404" y="2813928"/>
                </a:lnTo>
                <a:lnTo>
                  <a:pt x="374802" y="2806814"/>
                </a:lnTo>
                <a:lnTo>
                  <a:pt x="329820" y="2795246"/>
                </a:lnTo>
                <a:lnTo>
                  <a:pt x="286696" y="2779460"/>
                </a:lnTo>
                <a:lnTo>
                  <a:pt x="245665" y="2759692"/>
                </a:lnTo>
                <a:lnTo>
                  <a:pt x="206964" y="2736179"/>
                </a:lnTo>
                <a:lnTo>
                  <a:pt x="170827" y="2709155"/>
                </a:lnTo>
                <a:lnTo>
                  <a:pt x="137493" y="2678858"/>
                </a:lnTo>
                <a:lnTo>
                  <a:pt x="107196" y="2645524"/>
                </a:lnTo>
                <a:lnTo>
                  <a:pt x="80172" y="2609387"/>
                </a:lnTo>
                <a:lnTo>
                  <a:pt x="56659" y="2570686"/>
                </a:lnTo>
                <a:lnTo>
                  <a:pt x="36891" y="2529655"/>
                </a:lnTo>
                <a:lnTo>
                  <a:pt x="21105" y="2486531"/>
                </a:lnTo>
                <a:lnTo>
                  <a:pt x="9537" y="2441549"/>
                </a:lnTo>
                <a:lnTo>
                  <a:pt x="2423" y="2394947"/>
                </a:lnTo>
                <a:lnTo>
                  <a:pt x="0" y="2346960"/>
                </a:lnTo>
                <a:lnTo>
                  <a:pt x="0" y="469391"/>
                </a:lnTo>
                <a:close/>
              </a:path>
            </a:pathLst>
          </a:custGeom>
          <a:ln w="12192">
            <a:solidFill>
              <a:srgbClr val="3385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5400" y="3470147"/>
            <a:ext cx="10439400" cy="3345179"/>
          </a:xfrm>
          <a:custGeom>
            <a:rect l="l" t="t" r="r" b="b"/>
            <a:pathLst>
              <a:path w="10319385" h="3345179">
                <a:moveTo>
                  <a:pt x="0" y="557529"/>
                </a:moveTo>
                <a:lnTo>
                  <a:pt x="2045" y="509415"/>
                </a:lnTo>
                <a:lnTo>
                  <a:pt x="8072" y="462439"/>
                </a:lnTo>
                <a:lnTo>
                  <a:pt x="17912" y="416768"/>
                </a:lnTo>
                <a:lnTo>
                  <a:pt x="31398" y="372570"/>
                </a:lnTo>
                <a:lnTo>
                  <a:pt x="48363" y="330012"/>
                </a:lnTo>
                <a:lnTo>
                  <a:pt x="68639" y="289260"/>
                </a:lnTo>
                <a:lnTo>
                  <a:pt x="92061" y="250483"/>
                </a:lnTo>
                <a:lnTo>
                  <a:pt x="118459" y="213847"/>
                </a:lnTo>
                <a:lnTo>
                  <a:pt x="147668" y="179520"/>
                </a:lnTo>
                <a:lnTo>
                  <a:pt x="179520" y="147668"/>
                </a:lnTo>
                <a:lnTo>
                  <a:pt x="213847" y="118459"/>
                </a:lnTo>
                <a:lnTo>
                  <a:pt x="250483" y="92061"/>
                </a:lnTo>
                <a:lnTo>
                  <a:pt x="289260" y="68639"/>
                </a:lnTo>
                <a:lnTo>
                  <a:pt x="330012" y="48363"/>
                </a:lnTo>
                <a:lnTo>
                  <a:pt x="372570" y="31398"/>
                </a:lnTo>
                <a:lnTo>
                  <a:pt x="416768" y="17912"/>
                </a:lnTo>
                <a:lnTo>
                  <a:pt x="462439" y="8072"/>
                </a:lnTo>
                <a:lnTo>
                  <a:pt x="509415" y="2045"/>
                </a:lnTo>
                <a:lnTo>
                  <a:pt x="557530" y="0"/>
                </a:lnTo>
                <a:lnTo>
                  <a:pt x="9761474" y="0"/>
                </a:lnTo>
                <a:lnTo>
                  <a:pt x="9809588" y="2045"/>
                </a:lnTo>
                <a:lnTo>
                  <a:pt x="9856564" y="8072"/>
                </a:lnTo>
                <a:lnTo>
                  <a:pt x="9902235" y="17912"/>
                </a:lnTo>
                <a:lnTo>
                  <a:pt x="9946433" y="31398"/>
                </a:lnTo>
                <a:lnTo>
                  <a:pt x="9988991" y="48363"/>
                </a:lnTo>
                <a:lnTo>
                  <a:pt x="10029743" y="68639"/>
                </a:lnTo>
                <a:lnTo>
                  <a:pt x="10068520" y="92061"/>
                </a:lnTo>
                <a:lnTo>
                  <a:pt x="10105156" y="118459"/>
                </a:lnTo>
                <a:lnTo>
                  <a:pt x="10139483" y="147668"/>
                </a:lnTo>
                <a:lnTo>
                  <a:pt x="10171335" y="179520"/>
                </a:lnTo>
                <a:lnTo>
                  <a:pt x="10200544" y="213847"/>
                </a:lnTo>
                <a:lnTo>
                  <a:pt x="10226942" y="250483"/>
                </a:lnTo>
                <a:lnTo>
                  <a:pt x="10250364" y="289260"/>
                </a:lnTo>
                <a:lnTo>
                  <a:pt x="10270640" y="330012"/>
                </a:lnTo>
                <a:lnTo>
                  <a:pt x="10287605" y="372570"/>
                </a:lnTo>
                <a:lnTo>
                  <a:pt x="10301091" y="416768"/>
                </a:lnTo>
                <a:lnTo>
                  <a:pt x="10310931" y="462439"/>
                </a:lnTo>
                <a:lnTo>
                  <a:pt x="10316958" y="509415"/>
                </a:lnTo>
                <a:lnTo>
                  <a:pt x="10319004" y="557529"/>
                </a:lnTo>
                <a:lnTo>
                  <a:pt x="10319004" y="2787650"/>
                </a:lnTo>
                <a:lnTo>
                  <a:pt x="10316958" y="2835755"/>
                </a:lnTo>
                <a:lnTo>
                  <a:pt x="10310931" y="2882724"/>
                </a:lnTo>
                <a:lnTo>
                  <a:pt x="10301091" y="2928389"/>
                </a:lnTo>
                <a:lnTo>
                  <a:pt x="10287605" y="2972584"/>
                </a:lnTo>
                <a:lnTo>
                  <a:pt x="10270640" y="3015140"/>
                </a:lnTo>
                <a:lnTo>
                  <a:pt x="10250364" y="3055891"/>
                </a:lnTo>
                <a:lnTo>
                  <a:pt x="10226942" y="3094668"/>
                </a:lnTo>
                <a:lnTo>
                  <a:pt x="10200544" y="3131305"/>
                </a:lnTo>
                <a:lnTo>
                  <a:pt x="10171335" y="3165634"/>
                </a:lnTo>
                <a:lnTo>
                  <a:pt x="10139483" y="3197489"/>
                </a:lnTo>
                <a:lnTo>
                  <a:pt x="10105156" y="3226700"/>
                </a:lnTo>
                <a:lnTo>
                  <a:pt x="10068520" y="3253102"/>
                </a:lnTo>
                <a:lnTo>
                  <a:pt x="10029743" y="3276527"/>
                </a:lnTo>
                <a:lnTo>
                  <a:pt x="9988991" y="3296806"/>
                </a:lnTo>
                <a:lnTo>
                  <a:pt x="9946433" y="3313774"/>
                </a:lnTo>
                <a:lnTo>
                  <a:pt x="9902235" y="3327263"/>
                </a:lnTo>
                <a:lnTo>
                  <a:pt x="9856564" y="3337105"/>
                </a:lnTo>
                <a:lnTo>
                  <a:pt x="9809588" y="3343133"/>
                </a:lnTo>
                <a:lnTo>
                  <a:pt x="9761474" y="3345179"/>
                </a:lnTo>
                <a:lnTo>
                  <a:pt x="557530" y="3345179"/>
                </a:lnTo>
                <a:lnTo>
                  <a:pt x="509415" y="3343133"/>
                </a:lnTo>
                <a:lnTo>
                  <a:pt x="462439" y="3337105"/>
                </a:lnTo>
                <a:lnTo>
                  <a:pt x="416768" y="3327263"/>
                </a:lnTo>
                <a:lnTo>
                  <a:pt x="372570" y="3313774"/>
                </a:lnTo>
                <a:lnTo>
                  <a:pt x="330012" y="3296806"/>
                </a:lnTo>
                <a:lnTo>
                  <a:pt x="289260" y="3276527"/>
                </a:lnTo>
                <a:lnTo>
                  <a:pt x="250483" y="3253102"/>
                </a:lnTo>
                <a:lnTo>
                  <a:pt x="213847" y="3226700"/>
                </a:lnTo>
                <a:lnTo>
                  <a:pt x="179520" y="3197489"/>
                </a:lnTo>
                <a:lnTo>
                  <a:pt x="147668" y="3165634"/>
                </a:lnTo>
                <a:lnTo>
                  <a:pt x="118459" y="3131305"/>
                </a:lnTo>
                <a:lnTo>
                  <a:pt x="92061" y="3094668"/>
                </a:lnTo>
                <a:lnTo>
                  <a:pt x="68639" y="3055891"/>
                </a:lnTo>
                <a:lnTo>
                  <a:pt x="48363" y="3015140"/>
                </a:lnTo>
                <a:lnTo>
                  <a:pt x="31398" y="2972584"/>
                </a:lnTo>
                <a:lnTo>
                  <a:pt x="17912" y="2928389"/>
                </a:lnTo>
                <a:lnTo>
                  <a:pt x="8072" y="2882724"/>
                </a:lnTo>
                <a:lnTo>
                  <a:pt x="2045" y="2835755"/>
                </a:lnTo>
                <a:lnTo>
                  <a:pt x="0" y="2787650"/>
                </a:lnTo>
                <a:lnTo>
                  <a:pt x="0" y="557529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352800" y="0"/>
            <a:ext cx="65551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/>
              <a:t>Нормативно</a:t>
            </a:r>
            <a:r>
              <a:rPr sz="3200" spc="-10">
                <a:latin typeface="Arial"/>
                <a:cs typeface="Arial"/>
              </a:rPr>
              <a:t>-</a:t>
            </a:r>
            <a:r>
              <a:rPr sz="3200" spc="-10"/>
              <a:t>правовое</a:t>
            </a:r>
            <a:r>
              <a:rPr sz="3200" spc="-100"/>
              <a:t> </a:t>
            </a:r>
            <a:r>
              <a:rPr sz="3200" spc="50"/>
              <a:t>обеспечение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1991867" y="4652771"/>
            <a:ext cx="3744595" cy="914400"/>
          </a:xfrm>
          <a:custGeom>
            <a:rect l="l" t="t" r="r" b="b"/>
            <a:pathLst>
              <a:path w="3744595" h="914400">
                <a:moveTo>
                  <a:pt x="3592068" y="0"/>
                </a:moveTo>
                <a:lnTo>
                  <a:pt x="152400" y="0"/>
                </a:ln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0" y="761999"/>
                </a:lnTo>
                <a:lnTo>
                  <a:pt x="7766" y="810182"/>
                </a:lnTo>
                <a:lnTo>
                  <a:pt x="29394" y="852019"/>
                </a:lnTo>
                <a:lnTo>
                  <a:pt x="62380" y="885005"/>
                </a:lnTo>
                <a:lnTo>
                  <a:pt x="104217" y="906633"/>
                </a:lnTo>
                <a:lnTo>
                  <a:pt x="152400" y="914399"/>
                </a:lnTo>
                <a:lnTo>
                  <a:pt x="3592068" y="914399"/>
                </a:lnTo>
                <a:lnTo>
                  <a:pt x="3640250" y="906633"/>
                </a:lnTo>
                <a:lnTo>
                  <a:pt x="3682087" y="885005"/>
                </a:lnTo>
                <a:lnTo>
                  <a:pt x="3715073" y="852019"/>
                </a:lnTo>
                <a:lnTo>
                  <a:pt x="3736701" y="810182"/>
                </a:lnTo>
                <a:lnTo>
                  <a:pt x="3744468" y="761999"/>
                </a:lnTo>
                <a:lnTo>
                  <a:pt x="3744468" y="152400"/>
                </a:lnTo>
                <a:lnTo>
                  <a:pt x="3736701" y="104217"/>
                </a:lnTo>
                <a:lnTo>
                  <a:pt x="3715073" y="62380"/>
                </a:lnTo>
                <a:lnTo>
                  <a:pt x="3682087" y="29394"/>
                </a:lnTo>
                <a:lnTo>
                  <a:pt x="3640250" y="7766"/>
                </a:lnTo>
                <a:lnTo>
                  <a:pt x="3592068" y="0"/>
                </a:lnTo>
                <a:close/>
              </a:path>
            </a:pathLst>
          </a:custGeom>
          <a:solidFill>
            <a:srgbClr val="338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1867" y="4652771"/>
            <a:ext cx="3744595" cy="914400"/>
          </a:xfrm>
          <a:custGeom>
            <a:rect l="l" t="t" r="r" b="b"/>
            <a:pathLst>
              <a:path w="3744595" h="9144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3592068" y="0"/>
                </a:lnTo>
                <a:lnTo>
                  <a:pt x="3640250" y="7766"/>
                </a:lnTo>
                <a:lnTo>
                  <a:pt x="3682087" y="29394"/>
                </a:lnTo>
                <a:lnTo>
                  <a:pt x="3715073" y="62380"/>
                </a:lnTo>
                <a:lnTo>
                  <a:pt x="3736701" y="104217"/>
                </a:lnTo>
                <a:lnTo>
                  <a:pt x="3744468" y="152400"/>
                </a:lnTo>
                <a:lnTo>
                  <a:pt x="3744468" y="761999"/>
                </a:lnTo>
                <a:lnTo>
                  <a:pt x="3736701" y="810182"/>
                </a:lnTo>
                <a:lnTo>
                  <a:pt x="3715073" y="852019"/>
                </a:lnTo>
                <a:lnTo>
                  <a:pt x="3682087" y="885005"/>
                </a:lnTo>
                <a:lnTo>
                  <a:pt x="3640250" y="906633"/>
                </a:lnTo>
                <a:lnTo>
                  <a:pt x="3592068" y="914399"/>
                </a:lnTo>
                <a:lnTo>
                  <a:pt x="152400" y="914399"/>
                </a:lnTo>
                <a:lnTo>
                  <a:pt x="104217" y="906633"/>
                </a:lnTo>
                <a:lnTo>
                  <a:pt x="62380" y="885005"/>
                </a:lnTo>
                <a:lnTo>
                  <a:pt x="29394" y="852019"/>
                </a:lnTo>
                <a:lnTo>
                  <a:pt x="7766" y="810182"/>
                </a:lnTo>
                <a:lnTo>
                  <a:pt x="0" y="761999"/>
                </a:lnTo>
                <a:lnTo>
                  <a:pt x="0" y="152400"/>
                </a:lnTo>
                <a:close/>
              </a:path>
            </a:pathLst>
          </a:custGeom>
          <a:ln w="12192">
            <a:solidFill>
              <a:srgbClr val="225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6800" y="457200"/>
            <a:ext cx="8128634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b="1" spc="90">
                <a:solidFill>
                  <a:srgbClr val="800000"/>
                </a:solidFill>
                <a:latin typeface="Trebuchet MS"/>
                <a:cs typeface="Trebuchet MS"/>
              </a:rPr>
              <a:t>ФГОС</a:t>
            </a:r>
            <a:r>
              <a:rPr sz="2000" b="1" spc="-45">
                <a:solidFill>
                  <a:srgbClr val="800000"/>
                </a:solidFill>
                <a:latin typeface="Trebuchet MS"/>
                <a:cs typeface="Trebuchet MS"/>
              </a:rPr>
              <a:t> </a:t>
            </a:r>
            <a:r>
              <a:rPr sz="2000" b="1" spc="290">
                <a:solidFill>
                  <a:srgbClr val="800000"/>
                </a:solidFill>
                <a:latin typeface="Trebuchet MS"/>
                <a:cs typeface="Trebuchet MS"/>
              </a:rPr>
              <a:t>СОО</a:t>
            </a:r>
            <a:r>
              <a:rPr sz="2000" b="1" spc="-55">
                <a:solidFill>
                  <a:srgbClr val="800000"/>
                </a:solidFill>
                <a:latin typeface="Trebuchet MS"/>
                <a:cs typeface="Trebuchet MS"/>
              </a:rPr>
              <a:t> </a:t>
            </a:r>
            <a:r>
              <a:rPr sz="2000" b="1" spc="-65">
                <a:solidFill>
                  <a:srgbClr val="800000"/>
                </a:solidFill>
                <a:latin typeface="Trebuchet MS"/>
                <a:cs typeface="Trebuchet MS"/>
              </a:rPr>
              <a:t>п.22</a:t>
            </a:r>
            <a:r>
              <a:rPr sz="2000" b="1" spc="-45">
                <a:solidFill>
                  <a:srgbClr val="800000"/>
                </a:solidFill>
                <a:latin typeface="Trebuchet MS"/>
                <a:cs typeface="Trebuchet MS"/>
              </a:rPr>
              <a:t> </a:t>
            </a:r>
            <a:r>
              <a:rPr sz="2000" b="1" spc="20">
                <a:solidFill>
                  <a:srgbClr val="800000"/>
                </a:solidFill>
                <a:latin typeface="Trebuchet MS"/>
                <a:cs typeface="Trebuchet MS"/>
              </a:rPr>
              <a:t>Требования</a:t>
            </a:r>
            <a:r>
              <a:rPr sz="2000" b="1" spc="-50">
                <a:solidFill>
                  <a:srgbClr val="800000"/>
                </a:solidFill>
                <a:latin typeface="Trebuchet MS"/>
                <a:cs typeface="Trebuchet MS"/>
              </a:rPr>
              <a:t> </a:t>
            </a:r>
            <a:r>
              <a:rPr sz="2000" b="1" spc="-20">
                <a:solidFill>
                  <a:srgbClr val="800000"/>
                </a:solidFill>
                <a:latin typeface="Trebuchet MS"/>
                <a:cs typeface="Trebuchet MS"/>
              </a:rPr>
              <a:t>к</a:t>
            </a:r>
            <a:r>
              <a:rPr sz="2000" b="1" spc="-45">
                <a:solidFill>
                  <a:srgbClr val="800000"/>
                </a:solidFill>
                <a:latin typeface="Trebuchet MS"/>
                <a:cs typeface="Trebuchet MS"/>
              </a:rPr>
              <a:t> </a:t>
            </a:r>
            <a:r>
              <a:rPr sz="2000" b="1" spc="85">
                <a:solidFill>
                  <a:srgbClr val="800000"/>
                </a:solidFill>
                <a:latin typeface="Trebuchet MS"/>
                <a:cs typeface="Trebuchet MS"/>
              </a:rPr>
              <a:t>кадровым</a:t>
            </a:r>
            <a:r>
              <a:rPr sz="2000" b="1" spc="-50">
                <a:solidFill>
                  <a:srgbClr val="800000"/>
                </a:solidFill>
                <a:latin typeface="Trebuchet MS"/>
                <a:cs typeface="Trebuchet MS"/>
              </a:rPr>
              <a:t> </a:t>
            </a:r>
            <a:r>
              <a:rPr sz="2000" b="1" spc="45">
                <a:solidFill>
                  <a:srgbClr val="800000"/>
                </a:solidFill>
                <a:latin typeface="Trebuchet MS"/>
                <a:cs typeface="Trebuchet MS"/>
              </a:rPr>
              <a:t>условиям</a:t>
            </a:r>
            <a:r>
              <a:rPr sz="2000" b="1" spc="-70">
                <a:solidFill>
                  <a:srgbClr val="800000"/>
                </a:solidFill>
                <a:latin typeface="Trebuchet MS"/>
                <a:cs typeface="Trebuchet MS"/>
              </a:rPr>
              <a:t> </a:t>
            </a:r>
            <a:r>
              <a:rPr sz="2000" b="1" spc="70">
                <a:solidFill>
                  <a:srgbClr val="800000"/>
                </a:solidFill>
                <a:latin typeface="Trebuchet MS"/>
                <a:cs typeface="Trebuchet MS"/>
              </a:rPr>
              <a:t>реализации</a:t>
            </a:r>
            <a:endParaRPr sz="2000">
              <a:latin typeface="Trebuchet MS"/>
              <a:cs typeface="Trebuchet MS"/>
            </a:endParaRPr>
          </a:p>
          <a:p>
            <a:pPr marL="83820">
              <a:lnSpc>
                <a:spcPts val="2280"/>
              </a:lnSpc>
              <a:tabLst>
                <a:tab pos="2131695"/>
              </a:tabLst>
            </a:pPr>
            <a:r>
              <a:rPr sz="2000" b="1" spc="190">
                <a:solidFill>
                  <a:srgbClr val="800000"/>
                </a:solidFill>
                <a:latin typeface="Trebuchet MS"/>
                <a:cs typeface="Trebuchet MS"/>
              </a:rPr>
              <a:t>ООП</a:t>
            </a:r>
            <a:r>
              <a:rPr sz="2000" b="1" spc="-60">
                <a:solidFill>
                  <a:srgbClr val="800000"/>
                </a:solidFill>
                <a:latin typeface="Trebuchet MS"/>
                <a:cs typeface="Trebuchet MS"/>
              </a:rPr>
              <a:t> </a:t>
            </a:r>
            <a:r>
              <a:rPr sz="2000" b="1" spc="90">
                <a:solidFill>
                  <a:srgbClr val="800000"/>
                </a:solidFill>
                <a:latin typeface="Trebuchet MS"/>
                <a:cs typeface="Trebuchet MS"/>
              </a:rPr>
              <a:t>среднего	</a:t>
            </a:r>
            <a:r>
              <a:rPr sz="2000" b="1" spc="120">
                <a:solidFill>
                  <a:srgbClr val="800000"/>
                </a:solidFill>
                <a:latin typeface="Trebuchet MS"/>
                <a:cs typeface="Trebuchet MS"/>
              </a:rPr>
              <a:t>общего</a:t>
            </a:r>
            <a:r>
              <a:rPr sz="2000" b="1" spc="-90">
                <a:solidFill>
                  <a:srgbClr val="800000"/>
                </a:solidFill>
                <a:latin typeface="Trebuchet MS"/>
                <a:cs typeface="Trebuchet MS"/>
              </a:rPr>
              <a:t> </a:t>
            </a:r>
            <a:r>
              <a:rPr sz="2000" b="1" spc="80">
                <a:solidFill>
                  <a:srgbClr val="800000"/>
                </a:solidFill>
                <a:latin typeface="Trebuchet MS"/>
                <a:cs typeface="Trebuchet MS"/>
              </a:rPr>
              <a:t>образования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3728" y="4881994"/>
            <a:ext cx="5404485" cy="1732280"/>
          </a:xfrm>
          <a:custGeom>
            <a:rect l="l" t="t" r="r" b="b"/>
            <a:pathLst>
              <a:path w="5404484" h="1732279">
                <a:moveTo>
                  <a:pt x="5404358" y="0"/>
                </a:moveTo>
                <a:lnTo>
                  <a:pt x="0" y="0"/>
                </a:lnTo>
                <a:lnTo>
                  <a:pt x="0" y="1732280"/>
                </a:lnTo>
                <a:lnTo>
                  <a:pt x="5404358" y="1732280"/>
                </a:lnTo>
                <a:lnTo>
                  <a:pt x="5404358" y="0"/>
                </a:lnTo>
                <a:close/>
              </a:path>
            </a:pathLst>
          </a:custGeom>
          <a:solidFill>
            <a:srgbClr val="CDD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5460" y="5109971"/>
            <a:ext cx="3961129" cy="1297305"/>
          </a:xfrm>
          <a:custGeom>
            <a:rect l="l" t="t" r="r" b="b"/>
            <a:pathLst>
              <a:path w="3961129" h="1297304">
                <a:moveTo>
                  <a:pt x="3744722" y="0"/>
                </a:moveTo>
                <a:lnTo>
                  <a:pt x="216153" y="0"/>
                </a:lnTo>
                <a:lnTo>
                  <a:pt x="166591" y="5708"/>
                </a:lnTo>
                <a:lnTo>
                  <a:pt x="121094" y="21969"/>
                </a:lnTo>
                <a:lnTo>
                  <a:pt x="80960" y="47486"/>
                </a:lnTo>
                <a:lnTo>
                  <a:pt x="47486" y="80960"/>
                </a:lnTo>
                <a:lnTo>
                  <a:pt x="21969" y="121094"/>
                </a:lnTo>
                <a:lnTo>
                  <a:pt x="5708" y="166591"/>
                </a:lnTo>
                <a:lnTo>
                  <a:pt x="0" y="216153"/>
                </a:lnTo>
                <a:lnTo>
                  <a:pt x="0" y="1080770"/>
                </a:lnTo>
                <a:lnTo>
                  <a:pt x="5708" y="1130332"/>
                </a:lnTo>
                <a:lnTo>
                  <a:pt x="21969" y="1175829"/>
                </a:lnTo>
                <a:lnTo>
                  <a:pt x="47486" y="1215963"/>
                </a:lnTo>
                <a:lnTo>
                  <a:pt x="80960" y="1249437"/>
                </a:lnTo>
                <a:lnTo>
                  <a:pt x="121094" y="1274954"/>
                </a:lnTo>
                <a:lnTo>
                  <a:pt x="166591" y="1291215"/>
                </a:lnTo>
                <a:lnTo>
                  <a:pt x="216153" y="1296923"/>
                </a:lnTo>
                <a:lnTo>
                  <a:pt x="3744722" y="1296923"/>
                </a:lnTo>
                <a:lnTo>
                  <a:pt x="3794284" y="1291215"/>
                </a:lnTo>
                <a:lnTo>
                  <a:pt x="3839781" y="1274954"/>
                </a:lnTo>
                <a:lnTo>
                  <a:pt x="3879915" y="1249437"/>
                </a:lnTo>
                <a:lnTo>
                  <a:pt x="3913389" y="1215963"/>
                </a:lnTo>
                <a:lnTo>
                  <a:pt x="3938906" y="1175829"/>
                </a:lnTo>
                <a:lnTo>
                  <a:pt x="3955167" y="1130332"/>
                </a:lnTo>
                <a:lnTo>
                  <a:pt x="3960876" y="1080770"/>
                </a:lnTo>
                <a:lnTo>
                  <a:pt x="3960876" y="216153"/>
                </a:lnTo>
                <a:lnTo>
                  <a:pt x="3955167" y="166591"/>
                </a:lnTo>
                <a:lnTo>
                  <a:pt x="3938906" y="121094"/>
                </a:lnTo>
                <a:lnTo>
                  <a:pt x="3913389" y="80960"/>
                </a:lnTo>
                <a:lnTo>
                  <a:pt x="3879915" y="47486"/>
                </a:lnTo>
                <a:lnTo>
                  <a:pt x="3839781" y="21969"/>
                </a:lnTo>
                <a:lnTo>
                  <a:pt x="3794284" y="5708"/>
                </a:lnTo>
                <a:lnTo>
                  <a:pt x="3744722" y="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5460" y="5109971"/>
            <a:ext cx="3961129" cy="1297305"/>
          </a:xfrm>
          <a:custGeom>
            <a:rect l="l" t="t" r="r" b="b"/>
            <a:pathLst>
              <a:path w="3961129" h="1297304">
                <a:moveTo>
                  <a:pt x="0" y="216153"/>
                </a:moveTo>
                <a:lnTo>
                  <a:pt x="5708" y="166591"/>
                </a:lnTo>
                <a:lnTo>
                  <a:pt x="21969" y="121094"/>
                </a:lnTo>
                <a:lnTo>
                  <a:pt x="47486" y="80960"/>
                </a:lnTo>
                <a:lnTo>
                  <a:pt x="80960" y="47486"/>
                </a:lnTo>
                <a:lnTo>
                  <a:pt x="121094" y="21969"/>
                </a:lnTo>
                <a:lnTo>
                  <a:pt x="166591" y="5708"/>
                </a:lnTo>
                <a:lnTo>
                  <a:pt x="216153" y="0"/>
                </a:lnTo>
                <a:lnTo>
                  <a:pt x="3744722" y="0"/>
                </a:lnTo>
                <a:lnTo>
                  <a:pt x="3794284" y="5708"/>
                </a:lnTo>
                <a:lnTo>
                  <a:pt x="3839781" y="21969"/>
                </a:lnTo>
                <a:lnTo>
                  <a:pt x="3879915" y="47486"/>
                </a:lnTo>
                <a:lnTo>
                  <a:pt x="3913389" y="80960"/>
                </a:lnTo>
                <a:lnTo>
                  <a:pt x="3938906" y="121094"/>
                </a:lnTo>
                <a:lnTo>
                  <a:pt x="3955167" y="166591"/>
                </a:lnTo>
                <a:lnTo>
                  <a:pt x="3960876" y="216153"/>
                </a:lnTo>
                <a:lnTo>
                  <a:pt x="3960876" y="1080770"/>
                </a:lnTo>
                <a:lnTo>
                  <a:pt x="3955167" y="1130332"/>
                </a:lnTo>
                <a:lnTo>
                  <a:pt x="3938906" y="1175829"/>
                </a:lnTo>
                <a:lnTo>
                  <a:pt x="3913389" y="1215963"/>
                </a:lnTo>
                <a:lnTo>
                  <a:pt x="3879915" y="1249437"/>
                </a:lnTo>
                <a:lnTo>
                  <a:pt x="3839781" y="1274954"/>
                </a:lnTo>
                <a:lnTo>
                  <a:pt x="3794284" y="1291215"/>
                </a:lnTo>
                <a:lnTo>
                  <a:pt x="3744722" y="1296923"/>
                </a:lnTo>
                <a:lnTo>
                  <a:pt x="216153" y="1296923"/>
                </a:lnTo>
                <a:lnTo>
                  <a:pt x="166591" y="1291215"/>
                </a:lnTo>
                <a:lnTo>
                  <a:pt x="121094" y="1274954"/>
                </a:lnTo>
                <a:lnTo>
                  <a:pt x="80960" y="1249437"/>
                </a:lnTo>
                <a:lnTo>
                  <a:pt x="47486" y="1215963"/>
                </a:lnTo>
                <a:lnTo>
                  <a:pt x="21969" y="1175829"/>
                </a:lnTo>
                <a:lnTo>
                  <a:pt x="5708" y="1130332"/>
                </a:lnTo>
                <a:lnTo>
                  <a:pt x="0" y="1080770"/>
                </a:lnTo>
                <a:lnTo>
                  <a:pt x="0" y="216153"/>
                </a:lnTo>
                <a:close/>
              </a:path>
            </a:pathLst>
          </a:custGeom>
          <a:ln w="12192">
            <a:solidFill>
              <a:srgbClr val="225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127378" y="1256791"/>
          <a:ext cx="10808970" cy="5351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4485"/>
                <a:gridCol w="5404485"/>
              </a:tblGrid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u="sng" spc="-355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25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cs typeface="Times New Roman"/>
                        </a:rPr>
                        <a:t>Квалификация</a:t>
                      </a:r>
                      <a:r>
                        <a:rPr sz="1400" b="1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педагогических работников</a:t>
                      </a:r>
                      <a:r>
                        <a:rPr sz="1400" b="1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образовательных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организаций </a:t>
                      </a:r>
                      <a:r>
                        <a:rPr sz="1400" b="1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должна</a:t>
                      </a:r>
                      <a:r>
                        <a:rPr sz="1400" b="1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отражать: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5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spc="-10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 </a:t>
                      </a:r>
                      <a:r>
                        <a:rPr sz="1400" b="1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педагогического работника, </a:t>
                      </a:r>
                      <a:r>
                        <a:rPr sz="1400" b="1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должны </a:t>
                      </a:r>
                      <a:r>
                        <a:rPr sz="1400" b="1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быть</a:t>
                      </a:r>
                      <a:r>
                        <a:rPr sz="1400" b="1" spc="-19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сформированы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u="sng" spc="-345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5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cs typeface="Times New Roman"/>
                        </a:rPr>
                        <a:t>основные </a:t>
                      </a:r>
                      <a:r>
                        <a:rPr sz="1400" b="1" u="sng" spc="-5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cs typeface="Times New Roman"/>
                        </a:rPr>
                        <a:t>компетенции</a:t>
                      </a:r>
                      <a:r>
                        <a:rPr sz="1400" b="1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400" b="1" spc="-5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b="1" spc="-3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том </a:t>
                      </a:r>
                      <a:r>
                        <a:rPr sz="1400" b="1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числе</a:t>
                      </a:r>
                      <a:r>
                        <a:rPr sz="1400" b="1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3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умения: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57"/>
                    </a:solidFill>
                  </a:tcPr>
                </a:tc>
              </a:tr>
              <a:tr h="755903">
                <a:tc>
                  <a:txBody>
                    <a:bodyPr/>
                    <a:lstStyle/>
                    <a:p>
                      <a:pPr marL="117475" marR="3213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spc="-2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компетентность </a:t>
                      </a:r>
                      <a:r>
                        <a:rPr sz="1400" spc="-6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spc="-2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соответствующих </a:t>
                      </a:r>
                      <a:r>
                        <a:rPr sz="1400" spc="-3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предметных областях </a:t>
                      </a:r>
                      <a:r>
                        <a:rPr sz="1400" spc="-2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знания </a:t>
                      </a:r>
                      <a:r>
                        <a:rPr sz="1400" spc="1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400" spc="-4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методах</a:t>
                      </a:r>
                      <a:r>
                        <a:rPr sz="1400" spc="-3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обучения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9D1"/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2425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обеспечивать </a:t>
                      </a:r>
                      <a:r>
                        <a:rPr sz="1400" b="1" spc="-3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условия </a:t>
                      </a:r>
                      <a:r>
                        <a:rPr sz="1400" b="1" spc="-8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1400" b="1" spc="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успешной </a:t>
                      </a:r>
                      <a:r>
                        <a:rPr sz="1400" b="1" spc="-2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sz="1400" b="1" spc="-20">
                          <a:solidFill>
                            <a:srgbClr val="900000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400" b="1" spc="-5">
                          <a:solidFill>
                            <a:srgbClr val="900000"/>
                          </a:solidFill>
                          <a:latin typeface="Times New Roman"/>
                          <a:cs typeface="Times New Roman"/>
                        </a:rPr>
                        <a:t>позитивной  </a:t>
                      </a:r>
                      <a:r>
                        <a:rPr sz="1400" b="1" spc="-20">
                          <a:solidFill>
                            <a:srgbClr val="900000"/>
                          </a:solidFill>
                          <a:latin typeface="Times New Roman"/>
                          <a:cs typeface="Times New Roman"/>
                        </a:rPr>
                        <a:t>мотивации, </a:t>
                      </a:r>
                      <a:r>
                        <a:rPr sz="1400" b="1" spc="-30">
                          <a:solidFill>
                            <a:srgbClr val="900000"/>
                          </a:solidFill>
                          <a:latin typeface="Times New Roman"/>
                          <a:cs typeface="Times New Roman"/>
                        </a:rPr>
                        <a:t>а </a:t>
                      </a:r>
                      <a:r>
                        <a:rPr sz="1400" b="1" spc="-5">
                          <a:solidFill>
                            <a:srgbClr val="900000"/>
                          </a:solidFill>
                          <a:latin typeface="Times New Roman"/>
                          <a:cs typeface="Times New Roman"/>
                        </a:rPr>
                        <a:t>также </a:t>
                      </a:r>
                      <a:r>
                        <a:rPr sz="1400" b="1" spc="-20">
                          <a:solidFill>
                            <a:srgbClr val="900000"/>
                          </a:solidFill>
                          <a:latin typeface="Times New Roman"/>
                          <a:cs typeface="Times New Roman"/>
                        </a:rPr>
                        <a:t>самомотивирования</a:t>
                      </a:r>
                      <a:r>
                        <a:rPr sz="1400" b="1" spc="-10">
                          <a:solidFill>
                            <a:srgbClr val="9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обучающихся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9D1"/>
                    </a:solidFill>
                  </a:tcPr>
                </a:tc>
              </a:tr>
              <a:tr h="644017">
                <a:tc>
                  <a:txBody>
                    <a:bodyPr/>
                    <a:lstStyle/>
                    <a:p>
                      <a:pPr marL="117475" marR="8845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сформированность </a:t>
                      </a:r>
                      <a:r>
                        <a:rPr sz="1400" spc="-30">
                          <a:solidFill>
                            <a:srgbClr val="900000"/>
                          </a:solidFill>
                          <a:latin typeface="Times New Roman"/>
                          <a:cs typeface="Times New Roman"/>
                        </a:rPr>
                        <a:t>гуманистической </a:t>
                      </a:r>
                      <a:r>
                        <a:rPr sz="140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позиции, </a:t>
                      </a:r>
                      <a:r>
                        <a:rPr sz="1400" spc="-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позитивной  </a:t>
                      </a:r>
                      <a:r>
                        <a:rPr sz="1400" spc="-1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направленности </a:t>
                      </a:r>
                      <a:r>
                        <a:rPr sz="1400" spc="-2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spc="-3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педагогическую</a:t>
                      </a:r>
                      <a:r>
                        <a:rPr sz="1400" spc="-4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деятельность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EA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3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осуществлять </a:t>
                      </a:r>
                      <a:r>
                        <a:rPr sz="1400" b="1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поиск </a:t>
                      </a:r>
                      <a:r>
                        <a:rPr sz="1400" b="1" spc="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b="1" spc="-2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анализ </a:t>
                      </a:r>
                      <a:r>
                        <a:rPr sz="1400" b="1" spc="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информации </a:t>
                      </a:r>
                      <a:r>
                        <a:rPr sz="1400" b="1" spc="3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400" b="1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помощью</a:t>
                      </a:r>
                      <a:r>
                        <a:rPr sz="1400" b="1" spc="-9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40">
                          <a:solidFill>
                            <a:srgbClr val="900000"/>
                          </a:solidFill>
                          <a:latin typeface="Times New Roman"/>
                          <a:cs typeface="Times New Roman"/>
                        </a:rPr>
                        <a:t>ИКТ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EA"/>
                    </a:solidFill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marL="117475" marR="3009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5" smtClean="0">
                          <a:solidFill>
                            <a:srgbClr val="900000"/>
                          </a:solidFill>
                          <a:latin typeface="Times New Roman"/>
                          <a:cs typeface="Times New Roman"/>
                        </a:rPr>
                        <a:t>общ</a:t>
                      </a:r>
                      <a:r>
                        <a:rPr lang="ru-RU" sz="1400" spc="-5" err="1" smtClean="0">
                          <a:solidFill>
                            <a:srgbClr val="900000"/>
                          </a:solidFill>
                          <a:latin typeface="Times New Roman"/>
                          <a:cs typeface="Times New Roman"/>
                        </a:rPr>
                        <a:t>ая</a:t>
                      </a:r>
                      <a:r>
                        <a:rPr sz="1400" spc="-5" smtClean="0">
                          <a:solidFill>
                            <a:srgbClr val="9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60" smtClean="0">
                          <a:solidFill>
                            <a:srgbClr val="900000"/>
                          </a:solidFill>
                          <a:latin typeface="Times New Roman"/>
                          <a:cs typeface="Times New Roman"/>
                        </a:rPr>
                        <a:t>культур</a:t>
                      </a:r>
                      <a:r>
                        <a:rPr lang="ru-RU" sz="1400" spc="-60" smtClean="0">
                          <a:solidFill>
                            <a:srgbClr val="90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60" smtClean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400" spc="-15" smtClean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определяющ</a:t>
                      </a:r>
                      <a:r>
                        <a:rPr lang="ru-RU" sz="1400" spc="-15" err="1" smtClean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ая</a:t>
                      </a:r>
                      <a:r>
                        <a:rPr sz="1400" spc="-15" smtClean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характер </a:t>
                      </a:r>
                      <a:r>
                        <a:rPr sz="1400" spc="1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-2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стиль </a:t>
                      </a:r>
                      <a:r>
                        <a:rPr sz="1400" spc="-2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педагогической  </a:t>
                      </a:r>
                      <a:r>
                        <a:rPr sz="1400" spc="-3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деятельности, </a:t>
                      </a:r>
                      <a:r>
                        <a:rPr sz="1400" spc="-15" smtClean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влияющ</a:t>
                      </a:r>
                      <a:r>
                        <a:rPr lang="ru-RU" sz="1400" spc="-15" err="1" smtClean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ая </a:t>
                      </a:r>
                      <a:r>
                        <a:rPr sz="1400" spc="-20" smtClean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spc="-2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успешность </a:t>
                      </a:r>
                      <a:r>
                        <a:rPr sz="1400" spc="-3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педагогического</a:t>
                      </a:r>
                      <a:r>
                        <a:rPr sz="1400" spc="3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общения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9D1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25">
                          <a:solidFill>
                            <a:srgbClr val="900000"/>
                          </a:solidFill>
                          <a:latin typeface="Times New Roman"/>
                          <a:cs typeface="Times New Roman"/>
                        </a:rPr>
                        <a:t>разрабатывать </a:t>
                      </a:r>
                      <a:r>
                        <a:rPr sz="1400" b="1" spc="-2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программы, </a:t>
                      </a:r>
                      <a:r>
                        <a:rPr sz="1400" b="1" spc="-1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методические</a:t>
                      </a:r>
                      <a:r>
                        <a:rPr sz="1400" b="1" spc="-6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3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материалы</a:t>
                      </a:r>
                      <a:r>
                        <a:rPr sz="1400" b="1" spc="-35">
                          <a:solidFill>
                            <a:srgbClr val="900000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18745" marR="646430">
                        <a:lnSpc>
                          <a:spcPct val="100000"/>
                        </a:lnSpc>
                      </a:pPr>
                      <a:r>
                        <a:rPr sz="1400" b="1" spc="-20">
                          <a:solidFill>
                            <a:srgbClr val="900000"/>
                          </a:solidFill>
                          <a:latin typeface="Times New Roman"/>
                          <a:cs typeface="Times New Roman"/>
                        </a:rPr>
                        <a:t>рекомендовать </a:t>
                      </a:r>
                      <a:r>
                        <a:rPr sz="1400" b="1" spc="-1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обучающимся </a:t>
                      </a:r>
                      <a:r>
                        <a:rPr sz="1400" b="1" spc="-2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дополнительные </a:t>
                      </a:r>
                      <a:r>
                        <a:rPr sz="1400" b="1" spc="-1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источники  </a:t>
                      </a:r>
                      <a:r>
                        <a:rPr sz="1400" b="1" spc="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информации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9D1"/>
                    </a:solidFill>
                  </a:tcPr>
                </a:tc>
              </a:tr>
              <a:tr h="755904"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2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самоорганизованность, </a:t>
                      </a:r>
                      <a:r>
                        <a:rPr sz="1400" spc="-1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эмоциональную</a:t>
                      </a:r>
                      <a:r>
                        <a:rPr sz="1400" spc="-2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 устойчивость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EA"/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3282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2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организовывать </a:t>
                      </a:r>
                      <a:r>
                        <a:rPr sz="1400" b="1" spc="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b="1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сопровождать </a:t>
                      </a:r>
                      <a:r>
                        <a:rPr sz="1400" b="1" spc="-15">
                          <a:solidFill>
                            <a:srgbClr val="900000"/>
                          </a:solidFill>
                          <a:latin typeface="Times New Roman"/>
                          <a:cs typeface="Times New Roman"/>
                        </a:rPr>
                        <a:t>учебно</a:t>
                      </a:r>
                      <a:r>
                        <a:rPr sz="1400" b="1" spc="-15">
                          <a:solidFill>
                            <a:srgbClr val="9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400" b="1" spc="-15">
                          <a:solidFill>
                            <a:srgbClr val="900000"/>
                          </a:solidFill>
                          <a:latin typeface="Times New Roman"/>
                          <a:cs typeface="Times New Roman"/>
                        </a:rPr>
                        <a:t>исследовательскую </a:t>
                      </a:r>
                      <a:r>
                        <a:rPr sz="1400" b="1" spc="5">
                          <a:solidFill>
                            <a:srgbClr val="900000"/>
                          </a:solidFill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400" b="1" spc="-5">
                          <a:solidFill>
                            <a:srgbClr val="900000"/>
                          </a:solidFill>
                          <a:latin typeface="Times New Roman"/>
                          <a:cs typeface="Times New Roman"/>
                        </a:rPr>
                        <a:t>проектную </a:t>
                      </a:r>
                      <a:r>
                        <a:rPr sz="1400" b="1" spc="-2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деятельность</a:t>
                      </a:r>
                      <a:r>
                        <a:rPr sz="1400" b="1" spc="-6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обучающихся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EA"/>
                    </a:solidFill>
                  </a:tcPr>
                </a:tc>
              </a:tr>
              <a:tr h="75589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153035" algn="ctr">
                        <a:lnSpc>
                          <a:spcPct val="100000"/>
                        </a:lnSpc>
                      </a:pPr>
                      <a:r>
                        <a:rPr sz="1600" b="1" spc="8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ФЗ </a:t>
                      </a:r>
                      <a:r>
                        <a:rPr sz="1600" b="1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ст.5 </a:t>
                      </a:r>
                      <a:r>
                        <a:rPr sz="1600" b="1" spc="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п.</a:t>
                      </a:r>
                      <a:r>
                        <a:rPr sz="1600" b="1" spc="-8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101600" algn="ctr">
                        <a:lnSpc>
                          <a:spcPct val="100000"/>
                        </a:lnSpc>
                      </a:pPr>
                      <a:r>
                        <a:rPr sz="1600" b="1" spc="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Право </a:t>
                      </a:r>
                      <a:r>
                        <a:rPr sz="1600" b="1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b="1" spc="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дополнительное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15340" marR="969010" indent="202565">
                        <a:lnSpc>
                          <a:spcPct val="100000"/>
                        </a:lnSpc>
                      </a:pPr>
                      <a:r>
                        <a:rPr sz="1600" b="1" spc="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профессиональное </a:t>
                      </a:r>
                      <a:r>
                        <a:rPr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образование </a:t>
                      </a:r>
                      <a:r>
                        <a:rPr sz="1600" b="1" spc="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  </a:t>
                      </a:r>
                      <a:r>
                        <a:rPr sz="1600" b="1" spc="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профилю </a:t>
                      </a:r>
                      <a:r>
                        <a:rPr sz="1600" b="1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педагогической</a:t>
                      </a:r>
                      <a:r>
                        <a:rPr sz="1600" b="1" spc="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деятельности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1645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1600" b="1" spc="3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реже </a:t>
                      </a:r>
                      <a:r>
                        <a:rPr sz="1600" b="1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чем </a:t>
                      </a:r>
                      <a:r>
                        <a:rPr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один </a:t>
                      </a:r>
                      <a:r>
                        <a:rPr sz="1600" b="1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раз </a:t>
                      </a:r>
                      <a:r>
                        <a:rPr sz="1600" b="1" spc="-6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600" b="1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три</a:t>
                      </a:r>
                      <a:r>
                        <a:rPr sz="1600" b="1" spc="6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7105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3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реализовывать </a:t>
                      </a:r>
                      <a:r>
                        <a:rPr sz="1400" b="1" spc="-5">
                          <a:solidFill>
                            <a:srgbClr val="900000"/>
                          </a:solidFill>
                          <a:latin typeface="Times New Roman"/>
                          <a:cs typeface="Times New Roman"/>
                        </a:rPr>
                        <a:t>педагогическое </a:t>
                      </a:r>
                      <a:r>
                        <a:rPr sz="1400" b="1">
                          <a:solidFill>
                            <a:srgbClr val="900000"/>
                          </a:solidFill>
                          <a:latin typeface="Times New Roman"/>
                          <a:cs typeface="Times New Roman"/>
                        </a:rPr>
                        <a:t>оценивание </a:t>
                      </a:r>
                      <a:r>
                        <a:rPr sz="1400" b="1" spc="-2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деятельности  </a:t>
                      </a:r>
                      <a:r>
                        <a:rPr sz="1400" b="1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обучающихся </a:t>
                      </a:r>
                      <a:r>
                        <a:rPr sz="1400" b="1" spc="-5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b="1" spc="-1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соответствии </a:t>
                      </a:r>
                      <a:r>
                        <a:rPr sz="1400" b="1" spc="3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400" b="1" spc="-1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требованиями</a:t>
                      </a:r>
                      <a:r>
                        <a:rPr sz="1400" b="1" spc="-9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3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Стандарта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9D1"/>
                    </a:solidFill>
                  </a:tcPr>
                </a:tc>
              </a:tr>
              <a:tr h="9763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243204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2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использовать </a:t>
                      </a:r>
                      <a:r>
                        <a:rPr sz="1400" b="1" spc="-1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стандартизированные </a:t>
                      </a:r>
                      <a:r>
                        <a:rPr sz="1400" b="1" spc="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b="1" spc="-1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нестандартизированные  </a:t>
                      </a:r>
                      <a:r>
                        <a:rPr sz="1400" b="1" spc="-3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работы; </a:t>
                      </a:r>
                      <a:r>
                        <a:rPr sz="1400" b="1" spc="-1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проводить </a:t>
                      </a:r>
                      <a:r>
                        <a:rPr sz="1400" b="1" spc="-5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интерпретацию </a:t>
                      </a:r>
                      <a:r>
                        <a:rPr sz="1400" b="1" spc="-3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результатов</a:t>
                      </a:r>
                      <a:r>
                        <a:rPr sz="1400" b="1" spc="-6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1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достижений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400" b="1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обучающихся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180</Paragraphs>
  <Slides>18</Slides>
  <Notes>0</Notes>
  <TotalTime>427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19">
      <vt:lpstr>Office Theme</vt:lpstr>
      <vt:lpstr>Введение ФГОС СОО</vt:lpstr>
      <vt:lpstr>Slide 2</vt:lpstr>
      <vt:lpstr>Slide 3</vt:lpstr>
      <vt:lpstr>Slide 4</vt:lpstr>
      <vt:lpstr>Slide 5</vt:lpstr>
      <vt:lpstr>Цели ФГОС	СОО</vt:lpstr>
      <vt:lpstr>Slide 7</vt:lpstr>
      <vt:lpstr>Нормативно-правовое обеспечение</vt:lpstr>
      <vt:lpstr>Slide 9</vt:lpstr>
      <vt:lpstr>Slide 10</vt:lpstr>
      <vt:lpstr>Особенности требований к материально-техническим  и информационным условиям</vt:lpstr>
      <vt:lpstr>Критерии готовности информационных  условий ОО  к реализации ФГОС:</vt:lpstr>
      <vt:lpstr>Slide 13</vt:lpstr>
      <vt:lpstr>Организационный раздел ООП. Учебный план</vt:lpstr>
      <vt:lpstr>Внеурочная деятельность</vt:lpstr>
      <vt:lpstr>Slide 16</vt:lpstr>
      <vt:lpstr>Slide 17</vt:lpstr>
      <vt:lpstr>ФГОС п.23 Финансовые условия реализации основной образовательной программы 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Введение ФГОС СОО (управленческий аспект)</dc:title>
  <dc:creator>Пользователь</dc:creator>
  <cp:lastModifiedBy>Админ</cp:lastModifiedBy>
  <cp:revision>45</cp:revision>
  <dcterms:created xsi:type="dcterms:W3CDTF">2019-11-28T22:19:43Z</dcterms:created>
  <dcterms:modified xsi:type="dcterms:W3CDTF">2020-03-19T05:35:20Z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reated">
    <vt:filetime>2019-03-22T00:00:00Z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2019-11-28T00:00:00Z</vt:filetime>
  </property>
</Properties>
</file>