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85" r:id="rId3"/>
    <p:sldId id="259" r:id="rId4"/>
    <p:sldId id="280" r:id="rId5"/>
    <p:sldId id="264" r:id="rId6"/>
    <p:sldId id="257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81" r:id="rId16"/>
    <p:sldId id="278" r:id="rId17"/>
    <p:sldId id="282" r:id="rId18"/>
    <p:sldId id="283" r:id="rId19"/>
    <p:sldId id="284" r:id="rId2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20" y="-4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F04202-EBA2-4E72-97BC-DB0FC7C236D6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97B860F-6A4A-46C7-888D-38056354A767}">
      <dgm:prSet phldrT="[Текст]"/>
      <dgm:spPr/>
      <dgm:t>
        <a:bodyPr/>
        <a:lstStyle/>
        <a:p>
          <a:endParaRPr lang="ru-RU" b="1" dirty="0">
            <a:effectLst/>
          </a:endParaRPr>
        </a:p>
      </dgm:t>
    </dgm:pt>
    <dgm:pt modelId="{C059FB0A-32C4-4F5C-A8E9-5EA7A9A73252}" type="parTrans" cxnId="{25DC5538-FBDE-4D9B-8A6B-E66BE9485421}">
      <dgm:prSet/>
      <dgm:spPr/>
      <dgm:t>
        <a:bodyPr/>
        <a:lstStyle/>
        <a:p>
          <a:endParaRPr lang="ru-RU" b="1">
            <a:effectLst/>
          </a:endParaRPr>
        </a:p>
      </dgm:t>
    </dgm:pt>
    <dgm:pt modelId="{DF51115F-1536-4292-844C-C4BBEDB71E18}" type="sibTrans" cxnId="{25DC5538-FBDE-4D9B-8A6B-E66BE9485421}">
      <dgm:prSet/>
      <dgm:spPr/>
      <dgm:t>
        <a:bodyPr/>
        <a:lstStyle/>
        <a:p>
          <a:endParaRPr lang="ru-RU" b="1">
            <a:effectLst/>
          </a:endParaRPr>
        </a:p>
      </dgm:t>
    </dgm:pt>
    <dgm:pt modelId="{A294C741-65F6-43E1-AA6F-FE37083E25C7}">
      <dgm:prSet phldrT="[Текст]"/>
      <dgm:spPr/>
      <dgm:t>
        <a:bodyPr/>
        <a:lstStyle/>
        <a:p>
          <a:endParaRPr lang="ru-RU" b="1" dirty="0">
            <a:effectLst/>
          </a:endParaRPr>
        </a:p>
      </dgm:t>
    </dgm:pt>
    <dgm:pt modelId="{465C5399-45C6-4F8E-8108-D57B20AFF776}" type="parTrans" cxnId="{9AE3695B-D5CA-4E92-A30E-10700384EB51}">
      <dgm:prSet/>
      <dgm:spPr/>
      <dgm:t>
        <a:bodyPr/>
        <a:lstStyle/>
        <a:p>
          <a:endParaRPr lang="ru-RU" b="1">
            <a:effectLst/>
          </a:endParaRPr>
        </a:p>
      </dgm:t>
    </dgm:pt>
    <dgm:pt modelId="{84DC2154-6B13-4803-B6B3-787714ACEC7C}" type="sibTrans" cxnId="{9AE3695B-D5CA-4E92-A30E-10700384EB51}">
      <dgm:prSet/>
      <dgm:spPr/>
      <dgm:t>
        <a:bodyPr/>
        <a:lstStyle/>
        <a:p>
          <a:endParaRPr lang="ru-RU" b="1">
            <a:effectLst/>
          </a:endParaRPr>
        </a:p>
      </dgm:t>
    </dgm:pt>
    <dgm:pt modelId="{E316B37A-46C3-4818-A8EB-95655D4C075D}">
      <dgm:prSet phldrT="[Текст]"/>
      <dgm:spPr/>
      <dgm:t>
        <a:bodyPr/>
        <a:lstStyle/>
        <a:p>
          <a:endParaRPr lang="ru-RU" b="1" dirty="0">
            <a:effectLst/>
          </a:endParaRPr>
        </a:p>
      </dgm:t>
    </dgm:pt>
    <dgm:pt modelId="{787620C1-8BC8-44B8-9853-24282E3FA11E}" type="parTrans" cxnId="{310BC601-2DDB-4FCE-9AF4-6191B1784FBD}">
      <dgm:prSet/>
      <dgm:spPr/>
      <dgm:t>
        <a:bodyPr/>
        <a:lstStyle/>
        <a:p>
          <a:endParaRPr lang="ru-RU" b="1">
            <a:effectLst/>
          </a:endParaRPr>
        </a:p>
      </dgm:t>
    </dgm:pt>
    <dgm:pt modelId="{9CBB89B9-5BA1-45DD-99F1-CBBF4EE0D7AB}" type="sibTrans" cxnId="{310BC601-2DDB-4FCE-9AF4-6191B1784FBD}">
      <dgm:prSet/>
      <dgm:spPr/>
      <dgm:t>
        <a:bodyPr/>
        <a:lstStyle/>
        <a:p>
          <a:endParaRPr lang="ru-RU" b="1">
            <a:effectLst/>
          </a:endParaRPr>
        </a:p>
      </dgm:t>
    </dgm:pt>
    <dgm:pt modelId="{1FD77081-47C8-4464-ADF8-99E758E8DF24}">
      <dgm:prSet/>
      <dgm:spPr/>
      <dgm:t>
        <a:bodyPr/>
        <a:lstStyle/>
        <a:p>
          <a:endParaRPr lang="ru-RU" b="1" dirty="0">
            <a:effectLst/>
          </a:endParaRPr>
        </a:p>
      </dgm:t>
    </dgm:pt>
    <dgm:pt modelId="{253D355E-183C-4365-9104-DA1B2E59C267}" type="parTrans" cxnId="{3D1F3D8B-260D-4D7F-B7A9-93E012F666F8}">
      <dgm:prSet/>
      <dgm:spPr/>
      <dgm:t>
        <a:bodyPr/>
        <a:lstStyle/>
        <a:p>
          <a:endParaRPr lang="ru-RU" b="1">
            <a:effectLst/>
          </a:endParaRPr>
        </a:p>
      </dgm:t>
    </dgm:pt>
    <dgm:pt modelId="{6BEBE546-49D0-4E54-8670-56FBDBE46133}" type="sibTrans" cxnId="{3D1F3D8B-260D-4D7F-B7A9-93E012F666F8}">
      <dgm:prSet/>
      <dgm:spPr/>
      <dgm:t>
        <a:bodyPr/>
        <a:lstStyle/>
        <a:p>
          <a:endParaRPr lang="ru-RU" b="1">
            <a:effectLst/>
          </a:endParaRPr>
        </a:p>
      </dgm:t>
    </dgm:pt>
    <dgm:pt modelId="{D74839D6-FAA0-46F6-81A9-CB2680860CFF}">
      <dgm:prSet/>
      <dgm:spPr/>
      <dgm:t>
        <a:bodyPr/>
        <a:lstStyle/>
        <a:p>
          <a:endParaRPr lang="ru-RU" b="1" dirty="0">
            <a:effectLst/>
          </a:endParaRPr>
        </a:p>
      </dgm:t>
    </dgm:pt>
    <dgm:pt modelId="{2530B3F9-8327-4399-931F-97D7C0D9CCA5}" type="parTrans" cxnId="{E86CDBEF-27EC-4977-A7C5-1BAE468569F9}">
      <dgm:prSet/>
      <dgm:spPr/>
      <dgm:t>
        <a:bodyPr/>
        <a:lstStyle/>
        <a:p>
          <a:endParaRPr lang="ru-RU" b="1">
            <a:effectLst/>
          </a:endParaRPr>
        </a:p>
      </dgm:t>
    </dgm:pt>
    <dgm:pt modelId="{C7F492C3-054C-4064-BBCE-950B68671F17}" type="sibTrans" cxnId="{E86CDBEF-27EC-4977-A7C5-1BAE468569F9}">
      <dgm:prSet/>
      <dgm:spPr/>
      <dgm:t>
        <a:bodyPr/>
        <a:lstStyle/>
        <a:p>
          <a:endParaRPr lang="ru-RU" b="1">
            <a:effectLst/>
          </a:endParaRPr>
        </a:p>
      </dgm:t>
    </dgm:pt>
    <dgm:pt modelId="{2D6496E6-B4BE-4D26-B05D-A6E816A9ACD4}">
      <dgm:prSet/>
      <dgm:spPr/>
      <dgm:t>
        <a:bodyPr/>
        <a:lstStyle/>
        <a:p>
          <a:endParaRPr lang="ru-RU" b="1" dirty="0">
            <a:effectLst/>
          </a:endParaRPr>
        </a:p>
      </dgm:t>
    </dgm:pt>
    <dgm:pt modelId="{D509A83E-EEB4-4A57-B9A1-2CC62248452C}" type="parTrans" cxnId="{19B788A8-DFA5-4F4B-BE34-877B4A8AE999}">
      <dgm:prSet/>
      <dgm:spPr/>
      <dgm:t>
        <a:bodyPr/>
        <a:lstStyle/>
        <a:p>
          <a:endParaRPr lang="ru-RU" b="1">
            <a:effectLst/>
          </a:endParaRPr>
        </a:p>
      </dgm:t>
    </dgm:pt>
    <dgm:pt modelId="{975C5605-A099-4055-B0C2-6A7318C67431}" type="sibTrans" cxnId="{19B788A8-DFA5-4F4B-BE34-877B4A8AE999}">
      <dgm:prSet/>
      <dgm:spPr/>
      <dgm:t>
        <a:bodyPr/>
        <a:lstStyle/>
        <a:p>
          <a:endParaRPr lang="ru-RU" b="1">
            <a:effectLst/>
          </a:endParaRPr>
        </a:p>
      </dgm:t>
    </dgm:pt>
    <dgm:pt modelId="{5DC43E81-6DA6-4C12-AEF1-8F8C6B2F3CD8}">
      <dgm:prSet/>
      <dgm:spPr/>
      <dgm:t>
        <a:bodyPr/>
        <a:lstStyle/>
        <a:p>
          <a:endParaRPr lang="ru-RU" b="1" dirty="0">
            <a:effectLst/>
          </a:endParaRPr>
        </a:p>
      </dgm:t>
    </dgm:pt>
    <dgm:pt modelId="{58AE745C-A868-4987-8C66-F8E88D677BA8}" type="parTrans" cxnId="{94D78DB9-3767-45CA-B1AD-52D117E06D03}">
      <dgm:prSet/>
      <dgm:spPr/>
      <dgm:t>
        <a:bodyPr/>
        <a:lstStyle/>
        <a:p>
          <a:endParaRPr lang="ru-RU" b="1">
            <a:effectLst/>
          </a:endParaRPr>
        </a:p>
      </dgm:t>
    </dgm:pt>
    <dgm:pt modelId="{CE490E73-CF9A-4A1D-965D-2C82EC64A5F2}" type="sibTrans" cxnId="{94D78DB9-3767-45CA-B1AD-52D117E06D03}">
      <dgm:prSet/>
      <dgm:spPr/>
      <dgm:t>
        <a:bodyPr/>
        <a:lstStyle/>
        <a:p>
          <a:endParaRPr lang="ru-RU" b="1">
            <a:effectLst/>
          </a:endParaRPr>
        </a:p>
      </dgm:t>
    </dgm:pt>
    <dgm:pt modelId="{9CD11575-1BDE-4B80-A4F5-917FCB7724B8}" type="pres">
      <dgm:prSet presAssocID="{EFF04202-EBA2-4E72-97BC-DB0FC7C236D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3602F13-439A-4702-A93B-4081354ED254}" type="pres">
      <dgm:prSet presAssocID="{EFF04202-EBA2-4E72-97BC-DB0FC7C236D6}" presName="Name1" presStyleCnt="0"/>
      <dgm:spPr/>
    </dgm:pt>
    <dgm:pt modelId="{CA29B0B1-E6CB-4C54-8508-34B8EFCC7727}" type="pres">
      <dgm:prSet presAssocID="{EFF04202-EBA2-4E72-97BC-DB0FC7C236D6}" presName="cycle" presStyleCnt="0"/>
      <dgm:spPr/>
    </dgm:pt>
    <dgm:pt modelId="{66F1AB82-B361-461B-A792-823BA90A3710}" type="pres">
      <dgm:prSet presAssocID="{EFF04202-EBA2-4E72-97BC-DB0FC7C236D6}" presName="srcNode" presStyleLbl="node1" presStyleIdx="0" presStyleCnt="7"/>
      <dgm:spPr/>
    </dgm:pt>
    <dgm:pt modelId="{F36D1BF0-EE02-4054-A59A-50092463560E}" type="pres">
      <dgm:prSet presAssocID="{EFF04202-EBA2-4E72-97BC-DB0FC7C236D6}" presName="conn" presStyleLbl="parChTrans1D2" presStyleIdx="0" presStyleCnt="1"/>
      <dgm:spPr/>
      <dgm:t>
        <a:bodyPr/>
        <a:lstStyle/>
        <a:p>
          <a:endParaRPr lang="ru-RU"/>
        </a:p>
      </dgm:t>
    </dgm:pt>
    <dgm:pt modelId="{C9C2B21F-22A5-4C6D-BE28-A09B279D0D4C}" type="pres">
      <dgm:prSet presAssocID="{EFF04202-EBA2-4E72-97BC-DB0FC7C236D6}" presName="extraNode" presStyleLbl="node1" presStyleIdx="0" presStyleCnt="7"/>
      <dgm:spPr/>
    </dgm:pt>
    <dgm:pt modelId="{5ACA0600-528E-400D-A99E-08F586C18D66}" type="pres">
      <dgm:prSet presAssocID="{EFF04202-EBA2-4E72-97BC-DB0FC7C236D6}" presName="dstNode" presStyleLbl="node1" presStyleIdx="0" presStyleCnt="7"/>
      <dgm:spPr/>
    </dgm:pt>
    <dgm:pt modelId="{13DFDDD8-A480-4A2A-8308-A03943E58A33}" type="pres">
      <dgm:prSet presAssocID="{297B860F-6A4A-46C7-888D-38056354A767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B9EA8D-F429-4672-BBEE-70BC06D9B633}" type="pres">
      <dgm:prSet presAssocID="{297B860F-6A4A-46C7-888D-38056354A767}" presName="accent_1" presStyleCnt="0"/>
      <dgm:spPr/>
    </dgm:pt>
    <dgm:pt modelId="{023D74D0-C354-45F8-B8F4-CDF97B72CAA2}" type="pres">
      <dgm:prSet presAssocID="{297B860F-6A4A-46C7-888D-38056354A767}" presName="accentRepeatNode" presStyleLbl="solidFgAcc1" presStyleIdx="0" presStyleCnt="7"/>
      <dgm:spPr/>
    </dgm:pt>
    <dgm:pt modelId="{6BE7C167-E76D-4D82-A888-4C0B42902F1E}" type="pres">
      <dgm:prSet presAssocID="{A294C741-65F6-43E1-AA6F-FE37083E25C7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A44367-BF99-4C60-9FA5-69415A8D24B0}" type="pres">
      <dgm:prSet presAssocID="{A294C741-65F6-43E1-AA6F-FE37083E25C7}" presName="accent_2" presStyleCnt="0"/>
      <dgm:spPr/>
    </dgm:pt>
    <dgm:pt modelId="{CB8D3A5A-06B6-42C1-B8A1-FCE3EB7B9071}" type="pres">
      <dgm:prSet presAssocID="{A294C741-65F6-43E1-AA6F-FE37083E25C7}" presName="accentRepeatNode" presStyleLbl="solidFgAcc1" presStyleIdx="1" presStyleCnt="7"/>
      <dgm:spPr/>
    </dgm:pt>
    <dgm:pt modelId="{4EE1D188-F072-4EF2-8D00-BDB9CE9B611C}" type="pres">
      <dgm:prSet presAssocID="{5DC43E81-6DA6-4C12-AEF1-8F8C6B2F3CD8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122151-1DBE-44D1-976C-80E494A2A9D3}" type="pres">
      <dgm:prSet presAssocID="{5DC43E81-6DA6-4C12-AEF1-8F8C6B2F3CD8}" presName="accent_3" presStyleCnt="0"/>
      <dgm:spPr/>
    </dgm:pt>
    <dgm:pt modelId="{7E52BE9D-D9FD-4FAB-9EE9-D04F4A7DC14F}" type="pres">
      <dgm:prSet presAssocID="{5DC43E81-6DA6-4C12-AEF1-8F8C6B2F3CD8}" presName="accentRepeatNode" presStyleLbl="solidFgAcc1" presStyleIdx="2" presStyleCnt="7"/>
      <dgm:spPr/>
    </dgm:pt>
    <dgm:pt modelId="{4AD2361C-BDE5-4952-BEAD-97B1F2905DB2}" type="pres">
      <dgm:prSet presAssocID="{2D6496E6-B4BE-4D26-B05D-A6E816A9ACD4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FD7954-B151-43AD-B8D0-56643727468D}" type="pres">
      <dgm:prSet presAssocID="{2D6496E6-B4BE-4D26-B05D-A6E816A9ACD4}" presName="accent_4" presStyleCnt="0"/>
      <dgm:spPr/>
    </dgm:pt>
    <dgm:pt modelId="{AB18F3FB-98BB-4F06-B264-D39F475059B7}" type="pres">
      <dgm:prSet presAssocID="{2D6496E6-B4BE-4D26-B05D-A6E816A9ACD4}" presName="accentRepeatNode" presStyleLbl="solidFgAcc1" presStyleIdx="3" presStyleCnt="7"/>
      <dgm:spPr/>
    </dgm:pt>
    <dgm:pt modelId="{3128B5E9-067C-43A2-B33D-44E7CF105E99}" type="pres">
      <dgm:prSet presAssocID="{D74839D6-FAA0-46F6-81A9-CB2680860CFF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990356-0E15-42DE-9B8D-DB121CCDD0D0}" type="pres">
      <dgm:prSet presAssocID="{D74839D6-FAA0-46F6-81A9-CB2680860CFF}" presName="accent_5" presStyleCnt="0"/>
      <dgm:spPr/>
    </dgm:pt>
    <dgm:pt modelId="{8A56985A-DCB3-4FF9-AB76-FC5F4761C012}" type="pres">
      <dgm:prSet presAssocID="{D74839D6-FAA0-46F6-81A9-CB2680860CFF}" presName="accentRepeatNode" presStyleLbl="solidFgAcc1" presStyleIdx="4" presStyleCnt="7"/>
      <dgm:spPr/>
    </dgm:pt>
    <dgm:pt modelId="{431AB606-3D25-4E64-A4A6-5FDE0F060D45}" type="pres">
      <dgm:prSet presAssocID="{1FD77081-47C8-4464-ADF8-99E758E8DF24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A0AB50-8929-49F8-B5DE-5C86C0EBF058}" type="pres">
      <dgm:prSet presAssocID="{1FD77081-47C8-4464-ADF8-99E758E8DF24}" presName="accent_6" presStyleCnt="0"/>
      <dgm:spPr/>
    </dgm:pt>
    <dgm:pt modelId="{D06BFDC1-EBDD-451D-B3F2-46F18486976C}" type="pres">
      <dgm:prSet presAssocID="{1FD77081-47C8-4464-ADF8-99E758E8DF24}" presName="accentRepeatNode" presStyleLbl="solidFgAcc1" presStyleIdx="5" presStyleCnt="7"/>
      <dgm:spPr/>
    </dgm:pt>
    <dgm:pt modelId="{02BDA8B4-0D43-4CBE-9DC6-E9074AB07E2A}" type="pres">
      <dgm:prSet presAssocID="{E316B37A-46C3-4818-A8EB-95655D4C075D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D97AE-A5FB-45DE-8E3B-79758436FCF9}" type="pres">
      <dgm:prSet presAssocID="{E316B37A-46C3-4818-A8EB-95655D4C075D}" presName="accent_7" presStyleCnt="0"/>
      <dgm:spPr/>
    </dgm:pt>
    <dgm:pt modelId="{0BD41342-E575-47F2-8CE4-274EDA20CF7A}" type="pres">
      <dgm:prSet presAssocID="{E316B37A-46C3-4818-A8EB-95655D4C075D}" presName="accentRepeatNode" presStyleLbl="solidFgAcc1" presStyleIdx="6" presStyleCnt="7"/>
      <dgm:spPr/>
    </dgm:pt>
  </dgm:ptLst>
  <dgm:cxnLst>
    <dgm:cxn modelId="{94D78DB9-3767-45CA-B1AD-52D117E06D03}" srcId="{EFF04202-EBA2-4E72-97BC-DB0FC7C236D6}" destId="{5DC43E81-6DA6-4C12-AEF1-8F8C6B2F3CD8}" srcOrd="2" destOrd="0" parTransId="{58AE745C-A868-4987-8C66-F8E88D677BA8}" sibTransId="{CE490E73-CF9A-4A1D-965D-2C82EC64A5F2}"/>
    <dgm:cxn modelId="{E86CDBEF-27EC-4977-A7C5-1BAE468569F9}" srcId="{EFF04202-EBA2-4E72-97BC-DB0FC7C236D6}" destId="{D74839D6-FAA0-46F6-81A9-CB2680860CFF}" srcOrd="4" destOrd="0" parTransId="{2530B3F9-8327-4399-931F-97D7C0D9CCA5}" sibTransId="{C7F492C3-054C-4064-BBCE-950B68671F17}"/>
    <dgm:cxn modelId="{5C6E932D-F229-46F6-A00A-0B87878927D2}" type="presOf" srcId="{E316B37A-46C3-4818-A8EB-95655D4C075D}" destId="{02BDA8B4-0D43-4CBE-9DC6-E9074AB07E2A}" srcOrd="0" destOrd="0" presId="urn:microsoft.com/office/officeart/2008/layout/VerticalCurvedList"/>
    <dgm:cxn modelId="{3F4807CC-C4E9-48BF-8982-115FBCA42714}" type="presOf" srcId="{EFF04202-EBA2-4E72-97BC-DB0FC7C236D6}" destId="{9CD11575-1BDE-4B80-A4F5-917FCB7724B8}" srcOrd="0" destOrd="0" presId="urn:microsoft.com/office/officeart/2008/layout/VerticalCurvedList"/>
    <dgm:cxn modelId="{E0D55AEC-07E2-443D-B776-4F3977309F92}" type="presOf" srcId="{DF51115F-1536-4292-844C-C4BBEDB71E18}" destId="{F36D1BF0-EE02-4054-A59A-50092463560E}" srcOrd="0" destOrd="0" presId="urn:microsoft.com/office/officeart/2008/layout/VerticalCurvedList"/>
    <dgm:cxn modelId="{6CA51896-EB58-4F65-9036-90D88A52FFA9}" type="presOf" srcId="{297B860F-6A4A-46C7-888D-38056354A767}" destId="{13DFDDD8-A480-4A2A-8308-A03943E58A33}" srcOrd="0" destOrd="0" presId="urn:microsoft.com/office/officeart/2008/layout/VerticalCurvedList"/>
    <dgm:cxn modelId="{9AE3695B-D5CA-4E92-A30E-10700384EB51}" srcId="{EFF04202-EBA2-4E72-97BC-DB0FC7C236D6}" destId="{A294C741-65F6-43E1-AA6F-FE37083E25C7}" srcOrd="1" destOrd="0" parTransId="{465C5399-45C6-4F8E-8108-D57B20AFF776}" sibTransId="{84DC2154-6B13-4803-B6B3-787714ACEC7C}"/>
    <dgm:cxn modelId="{310BC601-2DDB-4FCE-9AF4-6191B1784FBD}" srcId="{EFF04202-EBA2-4E72-97BC-DB0FC7C236D6}" destId="{E316B37A-46C3-4818-A8EB-95655D4C075D}" srcOrd="6" destOrd="0" parTransId="{787620C1-8BC8-44B8-9853-24282E3FA11E}" sibTransId="{9CBB89B9-5BA1-45DD-99F1-CBBF4EE0D7AB}"/>
    <dgm:cxn modelId="{25936E84-66EB-4DEB-9131-AB49DE2FAAAB}" type="presOf" srcId="{A294C741-65F6-43E1-AA6F-FE37083E25C7}" destId="{6BE7C167-E76D-4D82-A888-4C0B42902F1E}" srcOrd="0" destOrd="0" presId="urn:microsoft.com/office/officeart/2008/layout/VerticalCurvedList"/>
    <dgm:cxn modelId="{EA9DE234-6B96-4CB2-8666-68230372C14A}" type="presOf" srcId="{5DC43E81-6DA6-4C12-AEF1-8F8C6B2F3CD8}" destId="{4EE1D188-F072-4EF2-8D00-BDB9CE9B611C}" srcOrd="0" destOrd="0" presId="urn:microsoft.com/office/officeart/2008/layout/VerticalCurvedList"/>
    <dgm:cxn modelId="{4B9B19F1-AF02-4DD5-9792-E5DBAB79EFB8}" type="presOf" srcId="{D74839D6-FAA0-46F6-81A9-CB2680860CFF}" destId="{3128B5E9-067C-43A2-B33D-44E7CF105E99}" srcOrd="0" destOrd="0" presId="urn:microsoft.com/office/officeart/2008/layout/VerticalCurvedList"/>
    <dgm:cxn modelId="{3D1F3D8B-260D-4D7F-B7A9-93E012F666F8}" srcId="{EFF04202-EBA2-4E72-97BC-DB0FC7C236D6}" destId="{1FD77081-47C8-4464-ADF8-99E758E8DF24}" srcOrd="5" destOrd="0" parTransId="{253D355E-183C-4365-9104-DA1B2E59C267}" sibTransId="{6BEBE546-49D0-4E54-8670-56FBDBE46133}"/>
    <dgm:cxn modelId="{25DC5538-FBDE-4D9B-8A6B-E66BE9485421}" srcId="{EFF04202-EBA2-4E72-97BC-DB0FC7C236D6}" destId="{297B860F-6A4A-46C7-888D-38056354A767}" srcOrd="0" destOrd="0" parTransId="{C059FB0A-32C4-4F5C-A8E9-5EA7A9A73252}" sibTransId="{DF51115F-1536-4292-844C-C4BBEDB71E18}"/>
    <dgm:cxn modelId="{1E5FDF2E-9D4E-4FCA-A83D-F129E7A79059}" type="presOf" srcId="{1FD77081-47C8-4464-ADF8-99E758E8DF24}" destId="{431AB606-3D25-4E64-A4A6-5FDE0F060D45}" srcOrd="0" destOrd="0" presId="urn:microsoft.com/office/officeart/2008/layout/VerticalCurvedList"/>
    <dgm:cxn modelId="{E04A2AF5-0D90-461A-99B6-E8ADAE660AE0}" type="presOf" srcId="{2D6496E6-B4BE-4D26-B05D-A6E816A9ACD4}" destId="{4AD2361C-BDE5-4952-BEAD-97B1F2905DB2}" srcOrd="0" destOrd="0" presId="urn:microsoft.com/office/officeart/2008/layout/VerticalCurvedList"/>
    <dgm:cxn modelId="{19B788A8-DFA5-4F4B-BE34-877B4A8AE999}" srcId="{EFF04202-EBA2-4E72-97BC-DB0FC7C236D6}" destId="{2D6496E6-B4BE-4D26-B05D-A6E816A9ACD4}" srcOrd="3" destOrd="0" parTransId="{D509A83E-EEB4-4A57-B9A1-2CC62248452C}" sibTransId="{975C5605-A099-4055-B0C2-6A7318C67431}"/>
    <dgm:cxn modelId="{EACCA524-8F03-4EAF-97F9-54D9D113CA94}" type="presParOf" srcId="{9CD11575-1BDE-4B80-A4F5-917FCB7724B8}" destId="{23602F13-439A-4702-A93B-4081354ED254}" srcOrd="0" destOrd="0" presId="urn:microsoft.com/office/officeart/2008/layout/VerticalCurvedList"/>
    <dgm:cxn modelId="{94ACB803-6738-4496-9E94-1BEFC46D40A7}" type="presParOf" srcId="{23602F13-439A-4702-A93B-4081354ED254}" destId="{CA29B0B1-E6CB-4C54-8508-34B8EFCC7727}" srcOrd="0" destOrd="0" presId="urn:microsoft.com/office/officeart/2008/layout/VerticalCurvedList"/>
    <dgm:cxn modelId="{96117BFE-D0B0-492B-B30B-0D7CE318DA61}" type="presParOf" srcId="{CA29B0B1-E6CB-4C54-8508-34B8EFCC7727}" destId="{66F1AB82-B361-461B-A792-823BA90A3710}" srcOrd="0" destOrd="0" presId="urn:microsoft.com/office/officeart/2008/layout/VerticalCurvedList"/>
    <dgm:cxn modelId="{B65EDEE8-9930-4F58-9A6F-DA3BC4D0DB5F}" type="presParOf" srcId="{CA29B0B1-E6CB-4C54-8508-34B8EFCC7727}" destId="{F36D1BF0-EE02-4054-A59A-50092463560E}" srcOrd="1" destOrd="0" presId="urn:microsoft.com/office/officeart/2008/layout/VerticalCurvedList"/>
    <dgm:cxn modelId="{6D274341-2D33-4D96-99A4-E0F6FB464248}" type="presParOf" srcId="{CA29B0B1-E6CB-4C54-8508-34B8EFCC7727}" destId="{C9C2B21F-22A5-4C6D-BE28-A09B279D0D4C}" srcOrd="2" destOrd="0" presId="urn:microsoft.com/office/officeart/2008/layout/VerticalCurvedList"/>
    <dgm:cxn modelId="{241E84FE-E511-4551-A34B-15FA6FC6A678}" type="presParOf" srcId="{CA29B0B1-E6CB-4C54-8508-34B8EFCC7727}" destId="{5ACA0600-528E-400D-A99E-08F586C18D66}" srcOrd="3" destOrd="0" presId="urn:microsoft.com/office/officeart/2008/layout/VerticalCurvedList"/>
    <dgm:cxn modelId="{4DD22D68-64E7-4886-ADCE-7021099D4CBE}" type="presParOf" srcId="{23602F13-439A-4702-A93B-4081354ED254}" destId="{13DFDDD8-A480-4A2A-8308-A03943E58A33}" srcOrd="1" destOrd="0" presId="urn:microsoft.com/office/officeart/2008/layout/VerticalCurvedList"/>
    <dgm:cxn modelId="{DEABA746-8D0C-4997-A8A0-98EAA56BE3F0}" type="presParOf" srcId="{23602F13-439A-4702-A93B-4081354ED254}" destId="{18B9EA8D-F429-4672-BBEE-70BC06D9B633}" srcOrd="2" destOrd="0" presId="urn:microsoft.com/office/officeart/2008/layout/VerticalCurvedList"/>
    <dgm:cxn modelId="{051761F4-CB03-40EB-AC5B-D1E3D6C6B419}" type="presParOf" srcId="{18B9EA8D-F429-4672-BBEE-70BC06D9B633}" destId="{023D74D0-C354-45F8-B8F4-CDF97B72CAA2}" srcOrd="0" destOrd="0" presId="urn:microsoft.com/office/officeart/2008/layout/VerticalCurvedList"/>
    <dgm:cxn modelId="{53CEB36D-A99E-487C-8FB9-EEFEC5989C2A}" type="presParOf" srcId="{23602F13-439A-4702-A93B-4081354ED254}" destId="{6BE7C167-E76D-4D82-A888-4C0B42902F1E}" srcOrd="3" destOrd="0" presId="urn:microsoft.com/office/officeart/2008/layout/VerticalCurvedList"/>
    <dgm:cxn modelId="{FC801E2B-6F05-4211-A002-A83669347398}" type="presParOf" srcId="{23602F13-439A-4702-A93B-4081354ED254}" destId="{7DA44367-BF99-4C60-9FA5-69415A8D24B0}" srcOrd="4" destOrd="0" presId="urn:microsoft.com/office/officeart/2008/layout/VerticalCurvedList"/>
    <dgm:cxn modelId="{81296065-C201-46EF-80A6-965AF41203E2}" type="presParOf" srcId="{7DA44367-BF99-4C60-9FA5-69415A8D24B0}" destId="{CB8D3A5A-06B6-42C1-B8A1-FCE3EB7B9071}" srcOrd="0" destOrd="0" presId="urn:microsoft.com/office/officeart/2008/layout/VerticalCurvedList"/>
    <dgm:cxn modelId="{DA4C0477-9A1B-4846-957A-879DD58030E5}" type="presParOf" srcId="{23602F13-439A-4702-A93B-4081354ED254}" destId="{4EE1D188-F072-4EF2-8D00-BDB9CE9B611C}" srcOrd="5" destOrd="0" presId="urn:microsoft.com/office/officeart/2008/layout/VerticalCurvedList"/>
    <dgm:cxn modelId="{1A570440-C856-47B4-8CBA-EDF9E042D477}" type="presParOf" srcId="{23602F13-439A-4702-A93B-4081354ED254}" destId="{31122151-1DBE-44D1-976C-80E494A2A9D3}" srcOrd="6" destOrd="0" presId="urn:microsoft.com/office/officeart/2008/layout/VerticalCurvedList"/>
    <dgm:cxn modelId="{2697FF95-829B-46F0-8854-5C28FC77B645}" type="presParOf" srcId="{31122151-1DBE-44D1-976C-80E494A2A9D3}" destId="{7E52BE9D-D9FD-4FAB-9EE9-D04F4A7DC14F}" srcOrd="0" destOrd="0" presId="urn:microsoft.com/office/officeart/2008/layout/VerticalCurvedList"/>
    <dgm:cxn modelId="{E0869C74-A555-4768-ABC5-2261A01B1F41}" type="presParOf" srcId="{23602F13-439A-4702-A93B-4081354ED254}" destId="{4AD2361C-BDE5-4952-BEAD-97B1F2905DB2}" srcOrd="7" destOrd="0" presId="urn:microsoft.com/office/officeart/2008/layout/VerticalCurvedList"/>
    <dgm:cxn modelId="{F32E99C0-21AF-4F53-BD6F-51D3FACD3B64}" type="presParOf" srcId="{23602F13-439A-4702-A93B-4081354ED254}" destId="{35FD7954-B151-43AD-B8D0-56643727468D}" srcOrd="8" destOrd="0" presId="urn:microsoft.com/office/officeart/2008/layout/VerticalCurvedList"/>
    <dgm:cxn modelId="{C6FF6AD3-71B8-4CE7-855B-86B5EA50F244}" type="presParOf" srcId="{35FD7954-B151-43AD-B8D0-56643727468D}" destId="{AB18F3FB-98BB-4F06-B264-D39F475059B7}" srcOrd="0" destOrd="0" presId="urn:microsoft.com/office/officeart/2008/layout/VerticalCurvedList"/>
    <dgm:cxn modelId="{F4DBC6EC-15A7-4DCD-9331-B378AD6EEC3F}" type="presParOf" srcId="{23602F13-439A-4702-A93B-4081354ED254}" destId="{3128B5E9-067C-43A2-B33D-44E7CF105E99}" srcOrd="9" destOrd="0" presId="urn:microsoft.com/office/officeart/2008/layout/VerticalCurvedList"/>
    <dgm:cxn modelId="{10E416A3-7783-4932-B9B0-F86F0019183F}" type="presParOf" srcId="{23602F13-439A-4702-A93B-4081354ED254}" destId="{14990356-0E15-42DE-9B8D-DB121CCDD0D0}" srcOrd="10" destOrd="0" presId="urn:microsoft.com/office/officeart/2008/layout/VerticalCurvedList"/>
    <dgm:cxn modelId="{D0E1653E-CE65-4B38-A02C-7CCF12E7BC20}" type="presParOf" srcId="{14990356-0E15-42DE-9B8D-DB121CCDD0D0}" destId="{8A56985A-DCB3-4FF9-AB76-FC5F4761C012}" srcOrd="0" destOrd="0" presId="urn:microsoft.com/office/officeart/2008/layout/VerticalCurvedList"/>
    <dgm:cxn modelId="{6FD2CD07-6A4A-441A-86EB-7DC5E8A1B6D0}" type="presParOf" srcId="{23602F13-439A-4702-A93B-4081354ED254}" destId="{431AB606-3D25-4E64-A4A6-5FDE0F060D45}" srcOrd="11" destOrd="0" presId="urn:microsoft.com/office/officeart/2008/layout/VerticalCurvedList"/>
    <dgm:cxn modelId="{5BC98B7F-8E54-4CB2-9340-55C4B34B32EF}" type="presParOf" srcId="{23602F13-439A-4702-A93B-4081354ED254}" destId="{A2A0AB50-8929-49F8-B5DE-5C86C0EBF058}" srcOrd="12" destOrd="0" presId="urn:microsoft.com/office/officeart/2008/layout/VerticalCurvedList"/>
    <dgm:cxn modelId="{A20661C1-0C62-490B-A239-48D2B5DB12C2}" type="presParOf" srcId="{A2A0AB50-8929-49F8-B5DE-5C86C0EBF058}" destId="{D06BFDC1-EBDD-451D-B3F2-46F18486976C}" srcOrd="0" destOrd="0" presId="urn:microsoft.com/office/officeart/2008/layout/VerticalCurvedList"/>
    <dgm:cxn modelId="{5A914F2F-CD39-4466-AF64-224996DC0CB1}" type="presParOf" srcId="{23602F13-439A-4702-A93B-4081354ED254}" destId="{02BDA8B4-0D43-4CBE-9DC6-E9074AB07E2A}" srcOrd="13" destOrd="0" presId="urn:microsoft.com/office/officeart/2008/layout/VerticalCurvedList"/>
    <dgm:cxn modelId="{C1BEE774-853B-4B5B-8C80-6CA173D02055}" type="presParOf" srcId="{23602F13-439A-4702-A93B-4081354ED254}" destId="{C81D97AE-A5FB-45DE-8E3B-79758436FCF9}" srcOrd="14" destOrd="0" presId="urn:microsoft.com/office/officeart/2008/layout/VerticalCurvedList"/>
    <dgm:cxn modelId="{BDD812F5-7D63-4A9B-BF13-D195E04E1E19}" type="presParOf" srcId="{C81D97AE-A5FB-45DE-8E3B-79758436FCF9}" destId="{0BD41342-E575-47F2-8CE4-274EDA20CF7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F04202-EBA2-4E72-97BC-DB0FC7C236D6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97B860F-6A4A-46C7-888D-38056354A767}">
      <dgm:prSet phldrT="[Текст]"/>
      <dgm:spPr/>
      <dgm:t>
        <a:bodyPr/>
        <a:lstStyle/>
        <a:p>
          <a:r>
            <a:rPr lang="ru-RU" b="1" dirty="0" smtClean="0">
              <a:effectLst/>
            </a:rPr>
            <a:t>Способность работать в современном информационном пространстве</a:t>
          </a:r>
          <a:endParaRPr lang="ru-RU" b="1" dirty="0">
            <a:effectLst/>
          </a:endParaRPr>
        </a:p>
      </dgm:t>
    </dgm:pt>
    <dgm:pt modelId="{C059FB0A-32C4-4F5C-A8E9-5EA7A9A73252}" type="parTrans" cxnId="{25DC5538-FBDE-4D9B-8A6B-E66BE9485421}">
      <dgm:prSet/>
      <dgm:spPr/>
      <dgm:t>
        <a:bodyPr/>
        <a:lstStyle/>
        <a:p>
          <a:endParaRPr lang="ru-RU" b="1">
            <a:effectLst/>
          </a:endParaRPr>
        </a:p>
      </dgm:t>
    </dgm:pt>
    <dgm:pt modelId="{DF51115F-1536-4292-844C-C4BBEDB71E18}" type="sibTrans" cxnId="{25DC5538-FBDE-4D9B-8A6B-E66BE9485421}">
      <dgm:prSet/>
      <dgm:spPr/>
      <dgm:t>
        <a:bodyPr/>
        <a:lstStyle/>
        <a:p>
          <a:endParaRPr lang="ru-RU" b="1">
            <a:effectLst/>
          </a:endParaRPr>
        </a:p>
      </dgm:t>
    </dgm:pt>
    <dgm:pt modelId="{A294C741-65F6-43E1-AA6F-FE37083E25C7}">
      <dgm:prSet phldrT="[Текст]"/>
      <dgm:spPr/>
      <dgm:t>
        <a:bodyPr/>
        <a:lstStyle/>
        <a:p>
          <a:r>
            <a:rPr lang="ru-RU" b="1" dirty="0" smtClean="0">
              <a:effectLst/>
            </a:rPr>
            <a:t>Способность к коммуникации, диалогу, работе в группе</a:t>
          </a:r>
          <a:endParaRPr lang="ru-RU" b="1" dirty="0">
            <a:effectLst/>
          </a:endParaRPr>
        </a:p>
      </dgm:t>
    </dgm:pt>
    <dgm:pt modelId="{465C5399-45C6-4F8E-8108-D57B20AFF776}" type="parTrans" cxnId="{9AE3695B-D5CA-4E92-A30E-10700384EB51}">
      <dgm:prSet/>
      <dgm:spPr/>
      <dgm:t>
        <a:bodyPr/>
        <a:lstStyle/>
        <a:p>
          <a:endParaRPr lang="ru-RU" b="1">
            <a:effectLst/>
          </a:endParaRPr>
        </a:p>
      </dgm:t>
    </dgm:pt>
    <dgm:pt modelId="{84DC2154-6B13-4803-B6B3-787714ACEC7C}" type="sibTrans" cxnId="{9AE3695B-D5CA-4E92-A30E-10700384EB51}">
      <dgm:prSet/>
      <dgm:spPr/>
      <dgm:t>
        <a:bodyPr/>
        <a:lstStyle/>
        <a:p>
          <a:endParaRPr lang="ru-RU" b="1">
            <a:effectLst/>
          </a:endParaRPr>
        </a:p>
      </dgm:t>
    </dgm:pt>
    <dgm:pt modelId="{E316B37A-46C3-4818-A8EB-95655D4C075D}">
      <dgm:prSet phldrT="[Текст]"/>
      <dgm:spPr/>
      <dgm:t>
        <a:bodyPr/>
        <a:lstStyle/>
        <a:p>
          <a:r>
            <a:rPr lang="ru-RU" b="1" dirty="0" smtClean="0">
              <a:effectLst/>
            </a:rPr>
            <a:t>Системное и постоянное самообразование</a:t>
          </a:r>
          <a:endParaRPr lang="ru-RU" b="1" dirty="0">
            <a:effectLst/>
          </a:endParaRPr>
        </a:p>
      </dgm:t>
    </dgm:pt>
    <dgm:pt modelId="{787620C1-8BC8-44B8-9853-24282E3FA11E}" type="parTrans" cxnId="{310BC601-2DDB-4FCE-9AF4-6191B1784FBD}">
      <dgm:prSet/>
      <dgm:spPr/>
      <dgm:t>
        <a:bodyPr/>
        <a:lstStyle/>
        <a:p>
          <a:endParaRPr lang="ru-RU" b="1">
            <a:effectLst/>
          </a:endParaRPr>
        </a:p>
      </dgm:t>
    </dgm:pt>
    <dgm:pt modelId="{9CBB89B9-5BA1-45DD-99F1-CBBF4EE0D7AB}" type="sibTrans" cxnId="{310BC601-2DDB-4FCE-9AF4-6191B1784FBD}">
      <dgm:prSet/>
      <dgm:spPr/>
      <dgm:t>
        <a:bodyPr/>
        <a:lstStyle/>
        <a:p>
          <a:endParaRPr lang="ru-RU" b="1">
            <a:effectLst/>
          </a:endParaRPr>
        </a:p>
      </dgm:t>
    </dgm:pt>
    <dgm:pt modelId="{1FD77081-47C8-4464-ADF8-99E758E8DF24}">
      <dgm:prSet/>
      <dgm:spPr/>
      <dgm:t>
        <a:bodyPr/>
        <a:lstStyle/>
        <a:p>
          <a:r>
            <a:rPr lang="ru-RU" b="1" dirty="0" smtClean="0">
              <a:effectLst/>
            </a:rPr>
            <a:t>Уметь работать в ситуации неопределенности (все дети разные)</a:t>
          </a:r>
          <a:endParaRPr lang="ru-RU" b="1" dirty="0">
            <a:effectLst/>
          </a:endParaRPr>
        </a:p>
      </dgm:t>
    </dgm:pt>
    <dgm:pt modelId="{253D355E-183C-4365-9104-DA1B2E59C267}" type="parTrans" cxnId="{3D1F3D8B-260D-4D7F-B7A9-93E012F666F8}">
      <dgm:prSet/>
      <dgm:spPr/>
      <dgm:t>
        <a:bodyPr/>
        <a:lstStyle/>
        <a:p>
          <a:endParaRPr lang="ru-RU" b="1">
            <a:effectLst/>
          </a:endParaRPr>
        </a:p>
      </dgm:t>
    </dgm:pt>
    <dgm:pt modelId="{6BEBE546-49D0-4E54-8670-56FBDBE46133}" type="sibTrans" cxnId="{3D1F3D8B-260D-4D7F-B7A9-93E012F666F8}">
      <dgm:prSet/>
      <dgm:spPr/>
      <dgm:t>
        <a:bodyPr/>
        <a:lstStyle/>
        <a:p>
          <a:endParaRPr lang="ru-RU" b="1">
            <a:effectLst/>
          </a:endParaRPr>
        </a:p>
      </dgm:t>
    </dgm:pt>
    <dgm:pt modelId="{D74839D6-FAA0-46F6-81A9-CB2680860CFF}">
      <dgm:prSet/>
      <dgm:spPr/>
      <dgm:t>
        <a:bodyPr/>
        <a:lstStyle/>
        <a:p>
          <a:r>
            <a:rPr lang="ru-RU" b="1" dirty="0" smtClean="0">
              <a:effectLst/>
            </a:rPr>
            <a:t>Учитель - лидер</a:t>
          </a:r>
          <a:endParaRPr lang="ru-RU" b="1" dirty="0">
            <a:effectLst/>
          </a:endParaRPr>
        </a:p>
      </dgm:t>
    </dgm:pt>
    <dgm:pt modelId="{2530B3F9-8327-4399-931F-97D7C0D9CCA5}" type="parTrans" cxnId="{E86CDBEF-27EC-4977-A7C5-1BAE468569F9}">
      <dgm:prSet/>
      <dgm:spPr/>
      <dgm:t>
        <a:bodyPr/>
        <a:lstStyle/>
        <a:p>
          <a:endParaRPr lang="ru-RU" b="1">
            <a:effectLst/>
          </a:endParaRPr>
        </a:p>
      </dgm:t>
    </dgm:pt>
    <dgm:pt modelId="{C7F492C3-054C-4064-BBCE-950B68671F17}" type="sibTrans" cxnId="{E86CDBEF-27EC-4977-A7C5-1BAE468569F9}">
      <dgm:prSet/>
      <dgm:spPr/>
      <dgm:t>
        <a:bodyPr/>
        <a:lstStyle/>
        <a:p>
          <a:endParaRPr lang="ru-RU" b="1">
            <a:effectLst/>
          </a:endParaRPr>
        </a:p>
      </dgm:t>
    </dgm:pt>
    <dgm:pt modelId="{2D6496E6-B4BE-4D26-B05D-A6E816A9ACD4}">
      <dgm:prSet/>
      <dgm:spPr/>
      <dgm:t>
        <a:bodyPr/>
        <a:lstStyle/>
        <a:p>
          <a:r>
            <a:rPr lang="ru-RU" b="1" dirty="0" smtClean="0">
              <a:effectLst/>
            </a:rPr>
            <a:t>Справедливое оценивание учебных достижений</a:t>
          </a:r>
          <a:endParaRPr lang="ru-RU" b="1" dirty="0">
            <a:effectLst/>
          </a:endParaRPr>
        </a:p>
      </dgm:t>
    </dgm:pt>
    <dgm:pt modelId="{D509A83E-EEB4-4A57-B9A1-2CC62248452C}" type="parTrans" cxnId="{19B788A8-DFA5-4F4B-BE34-877B4A8AE999}">
      <dgm:prSet/>
      <dgm:spPr/>
      <dgm:t>
        <a:bodyPr/>
        <a:lstStyle/>
        <a:p>
          <a:endParaRPr lang="ru-RU" b="1">
            <a:effectLst/>
          </a:endParaRPr>
        </a:p>
      </dgm:t>
    </dgm:pt>
    <dgm:pt modelId="{975C5605-A099-4055-B0C2-6A7318C67431}" type="sibTrans" cxnId="{19B788A8-DFA5-4F4B-BE34-877B4A8AE999}">
      <dgm:prSet/>
      <dgm:spPr/>
      <dgm:t>
        <a:bodyPr/>
        <a:lstStyle/>
        <a:p>
          <a:endParaRPr lang="ru-RU" b="1">
            <a:effectLst/>
          </a:endParaRPr>
        </a:p>
      </dgm:t>
    </dgm:pt>
    <dgm:pt modelId="{5DC43E81-6DA6-4C12-AEF1-8F8C6B2F3CD8}">
      <dgm:prSet/>
      <dgm:spPr/>
      <dgm:t>
        <a:bodyPr/>
        <a:lstStyle/>
        <a:p>
          <a:r>
            <a:rPr lang="ru-RU" b="1" dirty="0" smtClean="0">
              <a:effectLst/>
            </a:rPr>
            <a:t>Знание предмета</a:t>
          </a:r>
          <a:endParaRPr lang="ru-RU" b="1" dirty="0">
            <a:effectLst/>
          </a:endParaRPr>
        </a:p>
      </dgm:t>
    </dgm:pt>
    <dgm:pt modelId="{58AE745C-A868-4987-8C66-F8E88D677BA8}" type="parTrans" cxnId="{94D78DB9-3767-45CA-B1AD-52D117E06D03}">
      <dgm:prSet/>
      <dgm:spPr/>
      <dgm:t>
        <a:bodyPr/>
        <a:lstStyle/>
        <a:p>
          <a:endParaRPr lang="ru-RU" b="1">
            <a:effectLst/>
          </a:endParaRPr>
        </a:p>
      </dgm:t>
    </dgm:pt>
    <dgm:pt modelId="{CE490E73-CF9A-4A1D-965D-2C82EC64A5F2}" type="sibTrans" cxnId="{94D78DB9-3767-45CA-B1AD-52D117E06D03}">
      <dgm:prSet/>
      <dgm:spPr/>
      <dgm:t>
        <a:bodyPr/>
        <a:lstStyle/>
        <a:p>
          <a:endParaRPr lang="ru-RU" b="1">
            <a:effectLst/>
          </a:endParaRPr>
        </a:p>
      </dgm:t>
    </dgm:pt>
    <dgm:pt modelId="{9CD11575-1BDE-4B80-A4F5-917FCB7724B8}" type="pres">
      <dgm:prSet presAssocID="{EFF04202-EBA2-4E72-97BC-DB0FC7C236D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3602F13-439A-4702-A93B-4081354ED254}" type="pres">
      <dgm:prSet presAssocID="{EFF04202-EBA2-4E72-97BC-DB0FC7C236D6}" presName="Name1" presStyleCnt="0"/>
      <dgm:spPr/>
    </dgm:pt>
    <dgm:pt modelId="{CA29B0B1-E6CB-4C54-8508-34B8EFCC7727}" type="pres">
      <dgm:prSet presAssocID="{EFF04202-EBA2-4E72-97BC-DB0FC7C236D6}" presName="cycle" presStyleCnt="0"/>
      <dgm:spPr/>
    </dgm:pt>
    <dgm:pt modelId="{66F1AB82-B361-461B-A792-823BA90A3710}" type="pres">
      <dgm:prSet presAssocID="{EFF04202-EBA2-4E72-97BC-DB0FC7C236D6}" presName="srcNode" presStyleLbl="node1" presStyleIdx="0" presStyleCnt="7"/>
      <dgm:spPr/>
    </dgm:pt>
    <dgm:pt modelId="{F36D1BF0-EE02-4054-A59A-50092463560E}" type="pres">
      <dgm:prSet presAssocID="{EFF04202-EBA2-4E72-97BC-DB0FC7C236D6}" presName="conn" presStyleLbl="parChTrans1D2" presStyleIdx="0" presStyleCnt="1"/>
      <dgm:spPr/>
      <dgm:t>
        <a:bodyPr/>
        <a:lstStyle/>
        <a:p>
          <a:endParaRPr lang="ru-RU"/>
        </a:p>
      </dgm:t>
    </dgm:pt>
    <dgm:pt modelId="{C9C2B21F-22A5-4C6D-BE28-A09B279D0D4C}" type="pres">
      <dgm:prSet presAssocID="{EFF04202-EBA2-4E72-97BC-DB0FC7C236D6}" presName="extraNode" presStyleLbl="node1" presStyleIdx="0" presStyleCnt="7"/>
      <dgm:spPr/>
    </dgm:pt>
    <dgm:pt modelId="{5ACA0600-528E-400D-A99E-08F586C18D66}" type="pres">
      <dgm:prSet presAssocID="{EFF04202-EBA2-4E72-97BC-DB0FC7C236D6}" presName="dstNode" presStyleLbl="node1" presStyleIdx="0" presStyleCnt="7"/>
      <dgm:spPr/>
    </dgm:pt>
    <dgm:pt modelId="{13DFDDD8-A480-4A2A-8308-A03943E58A33}" type="pres">
      <dgm:prSet presAssocID="{297B860F-6A4A-46C7-888D-38056354A767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B9EA8D-F429-4672-BBEE-70BC06D9B633}" type="pres">
      <dgm:prSet presAssocID="{297B860F-6A4A-46C7-888D-38056354A767}" presName="accent_1" presStyleCnt="0"/>
      <dgm:spPr/>
    </dgm:pt>
    <dgm:pt modelId="{023D74D0-C354-45F8-B8F4-CDF97B72CAA2}" type="pres">
      <dgm:prSet presAssocID="{297B860F-6A4A-46C7-888D-38056354A767}" presName="accentRepeatNode" presStyleLbl="solidFgAcc1" presStyleIdx="0" presStyleCnt="7"/>
      <dgm:spPr/>
    </dgm:pt>
    <dgm:pt modelId="{6BE7C167-E76D-4D82-A888-4C0B42902F1E}" type="pres">
      <dgm:prSet presAssocID="{A294C741-65F6-43E1-AA6F-FE37083E25C7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A44367-BF99-4C60-9FA5-69415A8D24B0}" type="pres">
      <dgm:prSet presAssocID="{A294C741-65F6-43E1-AA6F-FE37083E25C7}" presName="accent_2" presStyleCnt="0"/>
      <dgm:spPr/>
    </dgm:pt>
    <dgm:pt modelId="{CB8D3A5A-06B6-42C1-B8A1-FCE3EB7B9071}" type="pres">
      <dgm:prSet presAssocID="{A294C741-65F6-43E1-AA6F-FE37083E25C7}" presName="accentRepeatNode" presStyleLbl="solidFgAcc1" presStyleIdx="1" presStyleCnt="7"/>
      <dgm:spPr/>
    </dgm:pt>
    <dgm:pt modelId="{4EE1D188-F072-4EF2-8D00-BDB9CE9B611C}" type="pres">
      <dgm:prSet presAssocID="{5DC43E81-6DA6-4C12-AEF1-8F8C6B2F3CD8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122151-1DBE-44D1-976C-80E494A2A9D3}" type="pres">
      <dgm:prSet presAssocID="{5DC43E81-6DA6-4C12-AEF1-8F8C6B2F3CD8}" presName="accent_3" presStyleCnt="0"/>
      <dgm:spPr/>
    </dgm:pt>
    <dgm:pt modelId="{7E52BE9D-D9FD-4FAB-9EE9-D04F4A7DC14F}" type="pres">
      <dgm:prSet presAssocID="{5DC43E81-6DA6-4C12-AEF1-8F8C6B2F3CD8}" presName="accentRepeatNode" presStyleLbl="solidFgAcc1" presStyleIdx="2" presStyleCnt="7"/>
      <dgm:spPr/>
    </dgm:pt>
    <dgm:pt modelId="{4AD2361C-BDE5-4952-BEAD-97B1F2905DB2}" type="pres">
      <dgm:prSet presAssocID="{2D6496E6-B4BE-4D26-B05D-A6E816A9ACD4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FD7954-B151-43AD-B8D0-56643727468D}" type="pres">
      <dgm:prSet presAssocID="{2D6496E6-B4BE-4D26-B05D-A6E816A9ACD4}" presName="accent_4" presStyleCnt="0"/>
      <dgm:spPr/>
    </dgm:pt>
    <dgm:pt modelId="{AB18F3FB-98BB-4F06-B264-D39F475059B7}" type="pres">
      <dgm:prSet presAssocID="{2D6496E6-B4BE-4D26-B05D-A6E816A9ACD4}" presName="accentRepeatNode" presStyleLbl="solidFgAcc1" presStyleIdx="3" presStyleCnt="7"/>
      <dgm:spPr/>
    </dgm:pt>
    <dgm:pt modelId="{3128B5E9-067C-43A2-B33D-44E7CF105E99}" type="pres">
      <dgm:prSet presAssocID="{D74839D6-FAA0-46F6-81A9-CB2680860CFF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990356-0E15-42DE-9B8D-DB121CCDD0D0}" type="pres">
      <dgm:prSet presAssocID="{D74839D6-FAA0-46F6-81A9-CB2680860CFF}" presName="accent_5" presStyleCnt="0"/>
      <dgm:spPr/>
    </dgm:pt>
    <dgm:pt modelId="{8A56985A-DCB3-4FF9-AB76-FC5F4761C012}" type="pres">
      <dgm:prSet presAssocID="{D74839D6-FAA0-46F6-81A9-CB2680860CFF}" presName="accentRepeatNode" presStyleLbl="solidFgAcc1" presStyleIdx="4" presStyleCnt="7"/>
      <dgm:spPr/>
    </dgm:pt>
    <dgm:pt modelId="{431AB606-3D25-4E64-A4A6-5FDE0F060D45}" type="pres">
      <dgm:prSet presAssocID="{1FD77081-47C8-4464-ADF8-99E758E8DF24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A0AB50-8929-49F8-B5DE-5C86C0EBF058}" type="pres">
      <dgm:prSet presAssocID="{1FD77081-47C8-4464-ADF8-99E758E8DF24}" presName="accent_6" presStyleCnt="0"/>
      <dgm:spPr/>
    </dgm:pt>
    <dgm:pt modelId="{D06BFDC1-EBDD-451D-B3F2-46F18486976C}" type="pres">
      <dgm:prSet presAssocID="{1FD77081-47C8-4464-ADF8-99E758E8DF24}" presName="accentRepeatNode" presStyleLbl="solidFgAcc1" presStyleIdx="5" presStyleCnt="7"/>
      <dgm:spPr/>
    </dgm:pt>
    <dgm:pt modelId="{02BDA8B4-0D43-4CBE-9DC6-E9074AB07E2A}" type="pres">
      <dgm:prSet presAssocID="{E316B37A-46C3-4818-A8EB-95655D4C075D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D97AE-A5FB-45DE-8E3B-79758436FCF9}" type="pres">
      <dgm:prSet presAssocID="{E316B37A-46C3-4818-A8EB-95655D4C075D}" presName="accent_7" presStyleCnt="0"/>
      <dgm:spPr/>
    </dgm:pt>
    <dgm:pt modelId="{0BD41342-E575-47F2-8CE4-274EDA20CF7A}" type="pres">
      <dgm:prSet presAssocID="{E316B37A-46C3-4818-A8EB-95655D4C075D}" presName="accentRepeatNode" presStyleLbl="solidFgAcc1" presStyleIdx="6" presStyleCnt="7"/>
      <dgm:spPr/>
    </dgm:pt>
  </dgm:ptLst>
  <dgm:cxnLst>
    <dgm:cxn modelId="{EAA5C951-D121-4B16-9CBC-0CA4AF0FA353}" type="presOf" srcId="{D74839D6-FAA0-46F6-81A9-CB2680860CFF}" destId="{3128B5E9-067C-43A2-B33D-44E7CF105E99}" srcOrd="0" destOrd="0" presId="urn:microsoft.com/office/officeart/2008/layout/VerticalCurvedList"/>
    <dgm:cxn modelId="{3D1F3D8B-260D-4D7F-B7A9-93E012F666F8}" srcId="{EFF04202-EBA2-4E72-97BC-DB0FC7C236D6}" destId="{1FD77081-47C8-4464-ADF8-99E758E8DF24}" srcOrd="5" destOrd="0" parTransId="{253D355E-183C-4365-9104-DA1B2E59C267}" sibTransId="{6BEBE546-49D0-4E54-8670-56FBDBE46133}"/>
    <dgm:cxn modelId="{E86CDBEF-27EC-4977-A7C5-1BAE468569F9}" srcId="{EFF04202-EBA2-4E72-97BC-DB0FC7C236D6}" destId="{D74839D6-FAA0-46F6-81A9-CB2680860CFF}" srcOrd="4" destOrd="0" parTransId="{2530B3F9-8327-4399-931F-97D7C0D9CCA5}" sibTransId="{C7F492C3-054C-4064-BBCE-950B68671F17}"/>
    <dgm:cxn modelId="{9AE3695B-D5CA-4E92-A30E-10700384EB51}" srcId="{EFF04202-EBA2-4E72-97BC-DB0FC7C236D6}" destId="{A294C741-65F6-43E1-AA6F-FE37083E25C7}" srcOrd="1" destOrd="0" parTransId="{465C5399-45C6-4F8E-8108-D57B20AFF776}" sibTransId="{84DC2154-6B13-4803-B6B3-787714ACEC7C}"/>
    <dgm:cxn modelId="{16DA050B-7169-43C5-9140-5E935CE2AD63}" type="presOf" srcId="{2D6496E6-B4BE-4D26-B05D-A6E816A9ACD4}" destId="{4AD2361C-BDE5-4952-BEAD-97B1F2905DB2}" srcOrd="0" destOrd="0" presId="urn:microsoft.com/office/officeart/2008/layout/VerticalCurvedList"/>
    <dgm:cxn modelId="{310BC601-2DDB-4FCE-9AF4-6191B1784FBD}" srcId="{EFF04202-EBA2-4E72-97BC-DB0FC7C236D6}" destId="{E316B37A-46C3-4818-A8EB-95655D4C075D}" srcOrd="6" destOrd="0" parTransId="{787620C1-8BC8-44B8-9853-24282E3FA11E}" sibTransId="{9CBB89B9-5BA1-45DD-99F1-CBBF4EE0D7AB}"/>
    <dgm:cxn modelId="{DB11C9E1-56EF-46E7-A621-273915946EE6}" type="presOf" srcId="{EFF04202-EBA2-4E72-97BC-DB0FC7C236D6}" destId="{9CD11575-1BDE-4B80-A4F5-917FCB7724B8}" srcOrd="0" destOrd="0" presId="urn:microsoft.com/office/officeart/2008/layout/VerticalCurvedList"/>
    <dgm:cxn modelId="{E7A7551B-F20E-42DA-B46D-FE071D210C7B}" type="presOf" srcId="{E316B37A-46C3-4818-A8EB-95655D4C075D}" destId="{02BDA8B4-0D43-4CBE-9DC6-E9074AB07E2A}" srcOrd="0" destOrd="0" presId="urn:microsoft.com/office/officeart/2008/layout/VerticalCurvedList"/>
    <dgm:cxn modelId="{D5861BBA-E9EC-4846-A403-5E458243BE2B}" type="presOf" srcId="{1FD77081-47C8-4464-ADF8-99E758E8DF24}" destId="{431AB606-3D25-4E64-A4A6-5FDE0F060D45}" srcOrd="0" destOrd="0" presId="urn:microsoft.com/office/officeart/2008/layout/VerticalCurvedList"/>
    <dgm:cxn modelId="{051F7B36-DCC0-4D17-AAF2-4CDD0E4D88A1}" type="presOf" srcId="{297B860F-6A4A-46C7-888D-38056354A767}" destId="{13DFDDD8-A480-4A2A-8308-A03943E58A33}" srcOrd="0" destOrd="0" presId="urn:microsoft.com/office/officeart/2008/layout/VerticalCurvedList"/>
    <dgm:cxn modelId="{6210F1D8-19D6-4993-8131-55C73B2D8713}" type="presOf" srcId="{5DC43E81-6DA6-4C12-AEF1-8F8C6B2F3CD8}" destId="{4EE1D188-F072-4EF2-8D00-BDB9CE9B611C}" srcOrd="0" destOrd="0" presId="urn:microsoft.com/office/officeart/2008/layout/VerticalCurvedList"/>
    <dgm:cxn modelId="{4B08C6E7-1834-42A2-A594-E2FEBE8C77B0}" type="presOf" srcId="{A294C741-65F6-43E1-AA6F-FE37083E25C7}" destId="{6BE7C167-E76D-4D82-A888-4C0B42902F1E}" srcOrd="0" destOrd="0" presId="urn:microsoft.com/office/officeart/2008/layout/VerticalCurvedList"/>
    <dgm:cxn modelId="{25DC5538-FBDE-4D9B-8A6B-E66BE9485421}" srcId="{EFF04202-EBA2-4E72-97BC-DB0FC7C236D6}" destId="{297B860F-6A4A-46C7-888D-38056354A767}" srcOrd="0" destOrd="0" parTransId="{C059FB0A-32C4-4F5C-A8E9-5EA7A9A73252}" sibTransId="{DF51115F-1536-4292-844C-C4BBEDB71E18}"/>
    <dgm:cxn modelId="{19B788A8-DFA5-4F4B-BE34-877B4A8AE999}" srcId="{EFF04202-EBA2-4E72-97BC-DB0FC7C236D6}" destId="{2D6496E6-B4BE-4D26-B05D-A6E816A9ACD4}" srcOrd="3" destOrd="0" parTransId="{D509A83E-EEB4-4A57-B9A1-2CC62248452C}" sibTransId="{975C5605-A099-4055-B0C2-6A7318C67431}"/>
    <dgm:cxn modelId="{4A7F6237-4381-4524-A6D3-491E993DA666}" type="presOf" srcId="{DF51115F-1536-4292-844C-C4BBEDB71E18}" destId="{F36D1BF0-EE02-4054-A59A-50092463560E}" srcOrd="0" destOrd="0" presId="urn:microsoft.com/office/officeart/2008/layout/VerticalCurvedList"/>
    <dgm:cxn modelId="{94D78DB9-3767-45CA-B1AD-52D117E06D03}" srcId="{EFF04202-EBA2-4E72-97BC-DB0FC7C236D6}" destId="{5DC43E81-6DA6-4C12-AEF1-8F8C6B2F3CD8}" srcOrd="2" destOrd="0" parTransId="{58AE745C-A868-4987-8C66-F8E88D677BA8}" sibTransId="{CE490E73-CF9A-4A1D-965D-2C82EC64A5F2}"/>
    <dgm:cxn modelId="{AEE77039-633D-4331-80B8-B23025669B31}" type="presParOf" srcId="{9CD11575-1BDE-4B80-A4F5-917FCB7724B8}" destId="{23602F13-439A-4702-A93B-4081354ED254}" srcOrd="0" destOrd="0" presId="urn:microsoft.com/office/officeart/2008/layout/VerticalCurvedList"/>
    <dgm:cxn modelId="{78EAFFB3-80BD-4982-9AE3-C6DB8FAB5CF2}" type="presParOf" srcId="{23602F13-439A-4702-A93B-4081354ED254}" destId="{CA29B0B1-E6CB-4C54-8508-34B8EFCC7727}" srcOrd="0" destOrd="0" presId="urn:microsoft.com/office/officeart/2008/layout/VerticalCurvedList"/>
    <dgm:cxn modelId="{E548842E-CFE7-47A6-9D17-B5A02E43C652}" type="presParOf" srcId="{CA29B0B1-E6CB-4C54-8508-34B8EFCC7727}" destId="{66F1AB82-B361-461B-A792-823BA90A3710}" srcOrd="0" destOrd="0" presId="urn:microsoft.com/office/officeart/2008/layout/VerticalCurvedList"/>
    <dgm:cxn modelId="{D14FAC91-7D23-4AF4-8FD6-7ACEA1BC4F0E}" type="presParOf" srcId="{CA29B0B1-E6CB-4C54-8508-34B8EFCC7727}" destId="{F36D1BF0-EE02-4054-A59A-50092463560E}" srcOrd="1" destOrd="0" presId="urn:microsoft.com/office/officeart/2008/layout/VerticalCurvedList"/>
    <dgm:cxn modelId="{288766CB-DF5C-45D6-8C2E-7F37222E49BB}" type="presParOf" srcId="{CA29B0B1-E6CB-4C54-8508-34B8EFCC7727}" destId="{C9C2B21F-22A5-4C6D-BE28-A09B279D0D4C}" srcOrd="2" destOrd="0" presId="urn:microsoft.com/office/officeart/2008/layout/VerticalCurvedList"/>
    <dgm:cxn modelId="{485F45B3-2314-4DC7-9A57-177B8C8F1D78}" type="presParOf" srcId="{CA29B0B1-E6CB-4C54-8508-34B8EFCC7727}" destId="{5ACA0600-528E-400D-A99E-08F586C18D66}" srcOrd="3" destOrd="0" presId="urn:microsoft.com/office/officeart/2008/layout/VerticalCurvedList"/>
    <dgm:cxn modelId="{F659D010-7D70-4A85-B077-322AE1B6C185}" type="presParOf" srcId="{23602F13-439A-4702-A93B-4081354ED254}" destId="{13DFDDD8-A480-4A2A-8308-A03943E58A33}" srcOrd="1" destOrd="0" presId="urn:microsoft.com/office/officeart/2008/layout/VerticalCurvedList"/>
    <dgm:cxn modelId="{12227122-CB31-4882-A107-23B3F61BD7D4}" type="presParOf" srcId="{23602F13-439A-4702-A93B-4081354ED254}" destId="{18B9EA8D-F429-4672-BBEE-70BC06D9B633}" srcOrd="2" destOrd="0" presId="urn:microsoft.com/office/officeart/2008/layout/VerticalCurvedList"/>
    <dgm:cxn modelId="{E89D64FE-A31D-44D5-B034-35BDCD3784ED}" type="presParOf" srcId="{18B9EA8D-F429-4672-BBEE-70BC06D9B633}" destId="{023D74D0-C354-45F8-B8F4-CDF97B72CAA2}" srcOrd="0" destOrd="0" presId="urn:microsoft.com/office/officeart/2008/layout/VerticalCurvedList"/>
    <dgm:cxn modelId="{3A6780B3-43E2-4DEA-8FE9-437F57DDA966}" type="presParOf" srcId="{23602F13-439A-4702-A93B-4081354ED254}" destId="{6BE7C167-E76D-4D82-A888-4C0B42902F1E}" srcOrd="3" destOrd="0" presId="urn:microsoft.com/office/officeart/2008/layout/VerticalCurvedList"/>
    <dgm:cxn modelId="{6CD239A7-99C9-489B-A82B-FF74B13D4E88}" type="presParOf" srcId="{23602F13-439A-4702-A93B-4081354ED254}" destId="{7DA44367-BF99-4C60-9FA5-69415A8D24B0}" srcOrd="4" destOrd="0" presId="urn:microsoft.com/office/officeart/2008/layout/VerticalCurvedList"/>
    <dgm:cxn modelId="{055A1FB7-57D0-4981-9009-257679B4B31D}" type="presParOf" srcId="{7DA44367-BF99-4C60-9FA5-69415A8D24B0}" destId="{CB8D3A5A-06B6-42C1-B8A1-FCE3EB7B9071}" srcOrd="0" destOrd="0" presId="urn:microsoft.com/office/officeart/2008/layout/VerticalCurvedList"/>
    <dgm:cxn modelId="{73AA8ACA-1DFC-4115-A15C-54248DA16850}" type="presParOf" srcId="{23602F13-439A-4702-A93B-4081354ED254}" destId="{4EE1D188-F072-4EF2-8D00-BDB9CE9B611C}" srcOrd="5" destOrd="0" presId="urn:microsoft.com/office/officeart/2008/layout/VerticalCurvedList"/>
    <dgm:cxn modelId="{F14C493B-0268-477E-89F5-1007D23D8F9F}" type="presParOf" srcId="{23602F13-439A-4702-A93B-4081354ED254}" destId="{31122151-1DBE-44D1-976C-80E494A2A9D3}" srcOrd="6" destOrd="0" presId="urn:microsoft.com/office/officeart/2008/layout/VerticalCurvedList"/>
    <dgm:cxn modelId="{13BE589F-4EE3-4D91-9B87-A33E034A19AA}" type="presParOf" srcId="{31122151-1DBE-44D1-976C-80E494A2A9D3}" destId="{7E52BE9D-D9FD-4FAB-9EE9-D04F4A7DC14F}" srcOrd="0" destOrd="0" presId="urn:microsoft.com/office/officeart/2008/layout/VerticalCurvedList"/>
    <dgm:cxn modelId="{2F67DBC6-A703-491F-9D77-44DD7675DC79}" type="presParOf" srcId="{23602F13-439A-4702-A93B-4081354ED254}" destId="{4AD2361C-BDE5-4952-BEAD-97B1F2905DB2}" srcOrd="7" destOrd="0" presId="urn:microsoft.com/office/officeart/2008/layout/VerticalCurvedList"/>
    <dgm:cxn modelId="{256757C6-E8BD-402B-B4AC-C8ACD64FF2DD}" type="presParOf" srcId="{23602F13-439A-4702-A93B-4081354ED254}" destId="{35FD7954-B151-43AD-B8D0-56643727468D}" srcOrd="8" destOrd="0" presId="urn:microsoft.com/office/officeart/2008/layout/VerticalCurvedList"/>
    <dgm:cxn modelId="{0133B978-70A1-4B3E-8305-3A654DD22C2F}" type="presParOf" srcId="{35FD7954-B151-43AD-B8D0-56643727468D}" destId="{AB18F3FB-98BB-4F06-B264-D39F475059B7}" srcOrd="0" destOrd="0" presId="urn:microsoft.com/office/officeart/2008/layout/VerticalCurvedList"/>
    <dgm:cxn modelId="{14438A82-F81F-402E-9D08-12D49E80740F}" type="presParOf" srcId="{23602F13-439A-4702-A93B-4081354ED254}" destId="{3128B5E9-067C-43A2-B33D-44E7CF105E99}" srcOrd="9" destOrd="0" presId="urn:microsoft.com/office/officeart/2008/layout/VerticalCurvedList"/>
    <dgm:cxn modelId="{AE7F0A39-BFF3-4D70-B662-F83C1371B68A}" type="presParOf" srcId="{23602F13-439A-4702-A93B-4081354ED254}" destId="{14990356-0E15-42DE-9B8D-DB121CCDD0D0}" srcOrd="10" destOrd="0" presId="urn:microsoft.com/office/officeart/2008/layout/VerticalCurvedList"/>
    <dgm:cxn modelId="{A867B262-A9E7-492A-8C84-E259BB4B5190}" type="presParOf" srcId="{14990356-0E15-42DE-9B8D-DB121CCDD0D0}" destId="{8A56985A-DCB3-4FF9-AB76-FC5F4761C012}" srcOrd="0" destOrd="0" presId="urn:microsoft.com/office/officeart/2008/layout/VerticalCurvedList"/>
    <dgm:cxn modelId="{D9FB46A2-437B-468A-B6AD-AF948E862483}" type="presParOf" srcId="{23602F13-439A-4702-A93B-4081354ED254}" destId="{431AB606-3D25-4E64-A4A6-5FDE0F060D45}" srcOrd="11" destOrd="0" presId="urn:microsoft.com/office/officeart/2008/layout/VerticalCurvedList"/>
    <dgm:cxn modelId="{E2085CD7-673C-4806-8CCE-5EAF4B3D0115}" type="presParOf" srcId="{23602F13-439A-4702-A93B-4081354ED254}" destId="{A2A0AB50-8929-49F8-B5DE-5C86C0EBF058}" srcOrd="12" destOrd="0" presId="urn:microsoft.com/office/officeart/2008/layout/VerticalCurvedList"/>
    <dgm:cxn modelId="{639D6D83-E27F-46C2-BFFA-1166297E8B4A}" type="presParOf" srcId="{A2A0AB50-8929-49F8-B5DE-5C86C0EBF058}" destId="{D06BFDC1-EBDD-451D-B3F2-46F18486976C}" srcOrd="0" destOrd="0" presId="urn:microsoft.com/office/officeart/2008/layout/VerticalCurvedList"/>
    <dgm:cxn modelId="{2FBBA4E9-472D-4AB1-AA05-2FDDC6420F19}" type="presParOf" srcId="{23602F13-439A-4702-A93B-4081354ED254}" destId="{02BDA8B4-0D43-4CBE-9DC6-E9074AB07E2A}" srcOrd="13" destOrd="0" presId="urn:microsoft.com/office/officeart/2008/layout/VerticalCurvedList"/>
    <dgm:cxn modelId="{988C87CF-4C79-4BC8-BBFF-9534FDAE595B}" type="presParOf" srcId="{23602F13-439A-4702-A93B-4081354ED254}" destId="{C81D97AE-A5FB-45DE-8E3B-79758436FCF9}" srcOrd="14" destOrd="0" presId="urn:microsoft.com/office/officeart/2008/layout/VerticalCurvedList"/>
    <dgm:cxn modelId="{173B7699-E155-42B8-9667-20141619E5D5}" type="presParOf" srcId="{C81D97AE-A5FB-45DE-8E3B-79758436FCF9}" destId="{0BD41342-E575-47F2-8CE4-274EDA20CF7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6D1BF0-EE02-4054-A59A-50092463560E}">
      <dsp:nvSpPr>
        <dsp:cNvPr id="0" name=""/>
        <dsp:cNvSpPr/>
      </dsp:nvSpPr>
      <dsp:spPr>
        <a:xfrm>
          <a:off x="-4451159" y="-682736"/>
          <a:ext cx="5303474" cy="5303474"/>
        </a:xfrm>
        <a:prstGeom prst="blockArc">
          <a:avLst>
            <a:gd name="adj1" fmla="val 18900000"/>
            <a:gd name="adj2" fmla="val 2700000"/>
            <a:gd name="adj3" fmla="val 407"/>
          </a:avLst>
        </a:prstGeom>
        <a:noFill/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FDDD8-A480-4A2A-8308-A03943E58A33}">
      <dsp:nvSpPr>
        <dsp:cNvPr id="0" name=""/>
        <dsp:cNvSpPr/>
      </dsp:nvSpPr>
      <dsp:spPr>
        <a:xfrm>
          <a:off x="276250" y="179021"/>
          <a:ext cx="5983200" cy="35788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072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b="1" kern="1200" dirty="0">
            <a:effectLst/>
          </a:endParaRPr>
        </a:p>
      </dsp:txBody>
      <dsp:txXfrm>
        <a:off x="276250" y="179021"/>
        <a:ext cx="5983200" cy="357885"/>
      </dsp:txXfrm>
    </dsp:sp>
    <dsp:sp modelId="{023D74D0-C354-45F8-B8F4-CDF97B72CAA2}">
      <dsp:nvSpPr>
        <dsp:cNvPr id="0" name=""/>
        <dsp:cNvSpPr/>
      </dsp:nvSpPr>
      <dsp:spPr>
        <a:xfrm>
          <a:off x="52572" y="134285"/>
          <a:ext cx="447357" cy="4473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E7C167-E76D-4D82-A888-4C0B42902F1E}">
      <dsp:nvSpPr>
        <dsp:cNvPr id="0" name=""/>
        <dsp:cNvSpPr/>
      </dsp:nvSpPr>
      <dsp:spPr>
        <a:xfrm>
          <a:off x="600348" y="716165"/>
          <a:ext cx="5659103" cy="357885"/>
        </a:xfrm>
        <a:prstGeom prst="rect">
          <a:avLst/>
        </a:prstGeom>
        <a:solidFill>
          <a:schemeClr val="accent5">
            <a:hueOff val="-2066229"/>
            <a:satOff val="3092"/>
            <a:lumOff val="-3464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072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b="1" kern="1200" dirty="0">
            <a:effectLst/>
          </a:endParaRPr>
        </a:p>
      </dsp:txBody>
      <dsp:txXfrm>
        <a:off x="600348" y="716165"/>
        <a:ext cx="5659103" cy="357885"/>
      </dsp:txXfrm>
    </dsp:sp>
    <dsp:sp modelId="{CB8D3A5A-06B6-42C1-B8A1-FCE3EB7B9071}">
      <dsp:nvSpPr>
        <dsp:cNvPr id="0" name=""/>
        <dsp:cNvSpPr/>
      </dsp:nvSpPr>
      <dsp:spPr>
        <a:xfrm>
          <a:off x="376669" y="671429"/>
          <a:ext cx="447357" cy="4473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-2066229"/>
              <a:satOff val="3092"/>
              <a:lumOff val="-34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E1D188-F072-4EF2-8D00-BDB9CE9B611C}">
      <dsp:nvSpPr>
        <dsp:cNvPr id="0" name=""/>
        <dsp:cNvSpPr/>
      </dsp:nvSpPr>
      <dsp:spPr>
        <a:xfrm>
          <a:off x="777952" y="1252914"/>
          <a:ext cx="5481499" cy="357885"/>
        </a:xfrm>
        <a:prstGeom prst="rect">
          <a:avLst/>
        </a:prstGeom>
        <a:solidFill>
          <a:schemeClr val="accent5">
            <a:hueOff val="-4132458"/>
            <a:satOff val="6183"/>
            <a:lumOff val="-6928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072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b="1" kern="1200" dirty="0">
            <a:effectLst/>
          </a:endParaRPr>
        </a:p>
      </dsp:txBody>
      <dsp:txXfrm>
        <a:off x="777952" y="1252914"/>
        <a:ext cx="5481499" cy="357885"/>
      </dsp:txXfrm>
    </dsp:sp>
    <dsp:sp modelId="{7E52BE9D-D9FD-4FAB-9EE9-D04F4A7DC14F}">
      <dsp:nvSpPr>
        <dsp:cNvPr id="0" name=""/>
        <dsp:cNvSpPr/>
      </dsp:nvSpPr>
      <dsp:spPr>
        <a:xfrm>
          <a:off x="554273" y="1208179"/>
          <a:ext cx="447357" cy="4473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-4132458"/>
              <a:satOff val="6183"/>
              <a:lumOff val="-69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D2361C-BDE5-4952-BEAD-97B1F2905DB2}">
      <dsp:nvSpPr>
        <dsp:cNvPr id="0" name=""/>
        <dsp:cNvSpPr/>
      </dsp:nvSpPr>
      <dsp:spPr>
        <a:xfrm>
          <a:off x="834659" y="1790058"/>
          <a:ext cx="5424792" cy="357885"/>
        </a:xfrm>
        <a:prstGeom prst="rect">
          <a:avLst/>
        </a:prstGeom>
        <a:solidFill>
          <a:schemeClr val="accent5">
            <a:hueOff val="-6198687"/>
            <a:satOff val="9275"/>
            <a:lumOff val="-10392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072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b="1" kern="1200" dirty="0">
            <a:effectLst/>
          </a:endParaRPr>
        </a:p>
      </dsp:txBody>
      <dsp:txXfrm>
        <a:off x="834659" y="1790058"/>
        <a:ext cx="5424792" cy="357885"/>
      </dsp:txXfrm>
    </dsp:sp>
    <dsp:sp modelId="{AB18F3FB-98BB-4F06-B264-D39F475059B7}">
      <dsp:nvSpPr>
        <dsp:cNvPr id="0" name=""/>
        <dsp:cNvSpPr/>
      </dsp:nvSpPr>
      <dsp:spPr>
        <a:xfrm>
          <a:off x="610981" y="1745322"/>
          <a:ext cx="447357" cy="4473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-6198687"/>
              <a:satOff val="9275"/>
              <a:lumOff val="-10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28B5E9-067C-43A2-B33D-44E7CF105E99}">
      <dsp:nvSpPr>
        <dsp:cNvPr id="0" name=""/>
        <dsp:cNvSpPr/>
      </dsp:nvSpPr>
      <dsp:spPr>
        <a:xfrm>
          <a:off x="777952" y="2327201"/>
          <a:ext cx="5481499" cy="357885"/>
        </a:xfrm>
        <a:prstGeom prst="rect">
          <a:avLst/>
        </a:prstGeom>
        <a:solidFill>
          <a:schemeClr val="accent5">
            <a:hueOff val="-8264916"/>
            <a:satOff val="12367"/>
            <a:lumOff val="-13855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072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b="1" kern="1200" dirty="0">
            <a:effectLst/>
          </a:endParaRPr>
        </a:p>
      </dsp:txBody>
      <dsp:txXfrm>
        <a:off x="777952" y="2327201"/>
        <a:ext cx="5481499" cy="357885"/>
      </dsp:txXfrm>
    </dsp:sp>
    <dsp:sp modelId="{8A56985A-DCB3-4FF9-AB76-FC5F4761C012}">
      <dsp:nvSpPr>
        <dsp:cNvPr id="0" name=""/>
        <dsp:cNvSpPr/>
      </dsp:nvSpPr>
      <dsp:spPr>
        <a:xfrm>
          <a:off x="554273" y="2282465"/>
          <a:ext cx="447357" cy="4473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-8264916"/>
              <a:satOff val="12367"/>
              <a:lumOff val="-138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1AB606-3D25-4E64-A4A6-5FDE0F060D45}">
      <dsp:nvSpPr>
        <dsp:cNvPr id="0" name=""/>
        <dsp:cNvSpPr/>
      </dsp:nvSpPr>
      <dsp:spPr>
        <a:xfrm>
          <a:off x="600348" y="2863951"/>
          <a:ext cx="5659103" cy="357885"/>
        </a:xfrm>
        <a:prstGeom prst="rect">
          <a:avLst/>
        </a:prstGeom>
        <a:solidFill>
          <a:schemeClr val="accent5">
            <a:hueOff val="-10331145"/>
            <a:satOff val="15458"/>
            <a:lumOff val="-17319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072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b="1" kern="1200" dirty="0">
            <a:effectLst/>
          </a:endParaRPr>
        </a:p>
      </dsp:txBody>
      <dsp:txXfrm>
        <a:off x="600348" y="2863951"/>
        <a:ext cx="5659103" cy="357885"/>
      </dsp:txXfrm>
    </dsp:sp>
    <dsp:sp modelId="{D06BFDC1-EBDD-451D-B3F2-46F18486976C}">
      <dsp:nvSpPr>
        <dsp:cNvPr id="0" name=""/>
        <dsp:cNvSpPr/>
      </dsp:nvSpPr>
      <dsp:spPr>
        <a:xfrm>
          <a:off x="376669" y="2819215"/>
          <a:ext cx="447357" cy="4473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-10331145"/>
              <a:satOff val="15458"/>
              <a:lumOff val="-173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BDA8B4-0D43-4CBE-9DC6-E9074AB07E2A}">
      <dsp:nvSpPr>
        <dsp:cNvPr id="0" name=""/>
        <dsp:cNvSpPr/>
      </dsp:nvSpPr>
      <dsp:spPr>
        <a:xfrm>
          <a:off x="276250" y="3401094"/>
          <a:ext cx="5983200" cy="357885"/>
        </a:xfrm>
        <a:prstGeom prst="rect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072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b="1" kern="1200" dirty="0">
            <a:effectLst/>
          </a:endParaRPr>
        </a:p>
      </dsp:txBody>
      <dsp:txXfrm>
        <a:off x="276250" y="3401094"/>
        <a:ext cx="5983200" cy="357885"/>
      </dsp:txXfrm>
    </dsp:sp>
    <dsp:sp modelId="{0BD41342-E575-47F2-8CE4-274EDA20CF7A}">
      <dsp:nvSpPr>
        <dsp:cNvPr id="0" name=""/>
        <dsp:cNvSpPr/>
      </dsp:nvSpPr>
      <dsp:spPr>
        <a:xfrm>
          <a:off x="52572" y="3356359"/>
          <a:ext cx="447357" cy="4473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-12397374"/>
              <a:satOff val="18550"/>
              <a:lumOff val="-207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6D1BF0-EE02-4054-A59A-50092463560E}">
      <dsp:nvSpPr>
        <dsp:cNvPr id="0" name=""/>
        <dsp:cNvSpPr/>
      </dsp:nvSpPr>
      <dsp:spPr>
        <a:xfrm>
          <a:off x="-4451159" y="-682736"/>
          <a:ext cx="5303474" cy="5303474"/>
        </a:xfrm>
        <a:prstGeom prst="blockArc">
          <a:avLst>
            <a:gd name="adj1" fmla="val 18900000"/>
            <a:gd name="adj2" fmla="val 2700000"/>
            <a:gd name="adj3" fmla="val 407"/>
          </a:avLst>
        </a:prstGeom>
        <a:noFill/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FDDD8-A480-4A2A-8308-A03943E58A33}">
      <dsp:nvSpPr>
        <dsp:cNvPr id="0" name=""/>
        <dsp:cNvSpPr/>
      </dsp:nvSpPr>
      <dsp:spPr>
        <a:xfrm>
          <a:off x="276250" y="179021"/>
          <a:ext cx="5983200" cy="35788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07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/>
            </a:rPr>
            <a:t>Способность работать в современном информационном пространстве</a:t>
          </a:r>
          <a:endParaRPr lang="ru-RU" sz="1200" b="1" kern="1200" dirty="0">
            <a:effectLst/>
          </a:endParaRPr>
        </a:p>
      </dsp:txBody>
      <dsp:txXfrm>
        <a:off x="276250" y="179021"/>
        <a:ext cx="5983200" cy="357885"/>
      </dsp:txXfrm>
    </dsp:sp>
    <dsp:sp modelId="{023D74D0-C354-45F8-B8F4-CDF97B72CAA2}">
      <dsp:nvSpPr>
        <dsp:cNvPr id="0" name=""/>
        <dsp:cNvSpPr/>
      </dsp:nvSpPr>
      <dsp:spPr>
        <a:xfrm>
          <a:off x="52572" y="134285"/>
          <a:ext cx="447357" cy="4473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E7C167-E76D-4D82-A888-4C0B42902F1E}">
      <dsp:nvSpPr>
        <dsp:cNvPr id="0" name=""/>
        <dsp:cNvSpPr/>
      </dsp:nvSpPr>
      <dsp:spPr>
        <a:xfrm>
          <a:off x="600348" y="716165"/>
          <a:ext cx="5659103" cy="357885"/>
        </a:xfrm>
        <a:prstGeom prst="rect">
          <a:avLst/>
        </a:prstGeom>
        <a:solidFill>
          <a:schemeClr val="accent5">
            <a:hueOff val="-2066229"/>
            <a:satOff val="3092"/>
            <a:lumOff val="-3464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07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/>
            </a:rPr>
            <a:t>Способность к коммуникации, диалогу, работе в группе</a:t>
          </a:r>
          <a:endParaRPr lang="ru-RU" sz="1200" b="1" kern="1200" dirty="0">
            <a:effectLst/>
          </a:endParaRPr>
        </a:p>
      </dsp:txBody>
      <dsp:txXfrm>
        <a:off x="600348" y="716165"/>
        <a:ext cx="5659103" cy="357885"/>
      </dsp:txXfrm>
    </dsp:sp>
    <dsp:sp modelId="{CB8D3A5A-06B6-42C1-B8A1-FCE3EB7B9071}">
      <dsp:nvSpPr>
        <dsp:cNvPr id="0" name=""/>
        <dsp:cNvSpPr/>
      </dsp:nvSpPr>
      <dsp:spPr>
        <a:xfrm>
          <a:off x="376669" y="671429"/>
          <a:ext cx="447357" cy="4473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-2066229"/>
              <a:satOff val="3092"/>
              <a:lumOff val="-34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E1D188-F072-4EF2-8D00-BDB9CE9B611C}">
      <dsp:nvSpPr>
        <dsp:cNvPr id="0" name=""/>
        <dsp:cNvSpPr/>
      </dsp:nvSpPr>
      <dsp:spPr>
        <a:xfrm>
          <a:off x="777952" y="1252914"/>
          <a:ext cx="5481499" cy="357885"/>
        </a:xfrm>
        <a:prstGeom prst="rect">
          <a:avLst/>
        </a:prstGeom>
        <a:solidFill>
          <a:schemeClr val="accent5">
            <a:hueOff val="-4132458"/>
            <a:satOff val="6183"/>
            <a:lumOff val="-6928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07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/>
            </a:rPr>
            <a:t>Знание предмета</a:t>
          </a:r>
          <a:endParaRPr lang="ru-RU" sz="1200" b="1" kern="1200" dirty="0">
            <a:effectLst/>
          </a:endParaRPr>
        </a:p>
      </dsp:txBody>
      <dsp:txXfrm>
        <a:off x="777952" y="1252914"/>
        <a:ext cx="5481499" cy="357885"/>
      </dsp:txXfrm>
    </dsp:sp>
    <dsp:sp modelId="{7E52BE9D-D9FD-4FAB-9EE9-D04F4A7DC14F}">
      <dsp:nvSpPr>
        <dsp:cNvPr id="0" name=""/>
        <dsp:cNvSpPr/>
      </dsp:nvSpPr>
      <dsp:spPr>
        <a:xfrm>
          <a:off x="554273" y="1208179"/>
          <a:ext cx="447357" cy="4473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-4132458"/>
              <a:satOff val="6183"/>
              <a:lumOff val="-69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D2361C-BDE5-4952-BEAD-97B1F2905DB2}">
      <dsp:nvSpPr>
        <dsp:cNvPr id="0" name=""/>
        <dsp:cNvSpPr/>
      </dsp:nvSpPr>
      <dsp:spPr>
        <a:xfrm>
          <a:off x="834659" y="1790058"/>
          <a:ext cx="5424792" cy="357885"/>
        </a:xfrm>
        <a:prstGeom prst="rect">
          <a:avLst/>
        </a:prstGeom>
        <a:solidFill>
          <a:schemeClr val="accent5">
            <a:hueOff val="-6198687"/>
            <a:satOff val="9275"/>
            <a:lumOff val="-10392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07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/>
            </a:rPr>
            <a:t>Справедливое оценивание учебных достижений</a:t>
          </a:r>
          <a:endParaRPr lang="ru-RU" sz="1200" b="1" kern="1200" dirty="0">
            <a:effectLst/>
          </a:endParaRPr>
        </a:p>
      </dsp:txBody>
      <dsp:txXfrm>
        <a:off x="834659" y="1790058"/>
        <a:ext cx="5424792" cy="357885"/>
      </dsp:txXfrm>
    </dsp:sp>
    <dsp:sp modelId="{AB18F3FB-98BB-4F06-B264-D39F475059B7}">
      <dsp:nvSpPr>
        <dsp:cNvPr id="0" name=""/>
        <dsp:cNvSpPr/>
      </dsp:nvSpPr>
      <dsp:spPr>
        <a:xfrm>
          <a:off x="610981" y="1745322"/>
          <a:ext cx="447357" cy="4473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-6198687"/>
              <a:satOff val="9275"/>
              <a:lumOff val="-10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28B5E9-067C-43A2-B33D-44E7CF105E99}">
      <dsp:nvSpPr>
        <dsp:cNvPr id="0" name=""/>
        <dsp:cNvSpPr/>
      </dsp:nvSpPr>
      <dsp:spPr>
        <a:xfrm>
          <a:off x="777952" y="2327201"/>
          <a:ext cx="5481499" cy="357885"/>
        </a:xfrm>
        <a:prstGeom prst="rect">
          <a:avLst/>
        </a:prstGeom>
        <a:solidFill>
          <a:schemeClr val="accent5">
            <a:hueOff val="-8264916"/>
            <a:satOff val="12367"/>
            <a:lumOff val="-13855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07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/>
            </a:rPr>
            <a:t>Учитель - лидер</a:t>
          </a:r>
          <a:endParaRPr lang="ru-RU" sz="1200" b="1" kern="1200" dirty="0">
            <a:effectLst/>
          </a:endParaRPr>
        </a:p>
      </dsp:txBody>
      <dsp:txXfrm>
        <a:off x="777952" y="2327201"/>
        <a:ext cx="5481499" cy="357885"/>
      </dsp:txXfrm>
    </dsp:sp>
    <dsp:sp modelId="{8A56985A-DCB3-4FF9-AB76-FC5F4761C012}">
      <dsp:nvSpPr>
        <dsp:cNvPr id="0" name=""/>
        <dsp:cNvSpPr/>
      </dsp:nvSpPr>
      <dsp:spPr>
        <a:xfrm>
          <a:off x="554273" y="2282465"/>
          <a:ext cx="447357" cy="4473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-8264916"/>
              <a:satOff val="12367"/>
              <a:lumOff val="-138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1AB606-3D25-4E64-A4A6-5FDE0F060D45}">
      <dsp:nvSpPr>
        <dsp:cNvPr id="0" name=""/>
        <dsp:cNvSpPr/>
      </dsp:nvSpPr>
      <dsp:spPr>
        <a:xfrm>
          <a:off x="600348" y="2863951"/>
          <a:ext cx="5659103" cy="357885"/>
        </a:xfrm>
        <a:prstGeom prst="rect">
          <a:avLst/>
        </a:prstGeom>
        <a:solidFill>
          <a:schemeClr val="accent5">
            <a:hueOff val="-10331145"/>
            <a:satOff val="15458"/>
            <a:lumOff val="-17319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07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/>
            </a:rPr>
            <a:t>Уметь работать в ситуации неопределенности (все дети разные)</a:t>
          </a:r>
          <a:endParaRPr lang="ru-RU" sz="1200" b="1" kern="1200" dirty="0">
            <a:effectLst/>
          </a:endParaRPr>
        </a:p>
      </dsp:txBody>
      <dsp:txXfrm>
        <a:off x="600348" y="2863951"/>
        <a:ext cx="5659103" cy="357885"/>
      </dsp:txXfrm>
    </dsp:sp>
    <dsp:sp modelId="{D06BFDC1-EBDD-451D-B3F2-46F18486976C}">
      <dsp:nvSpPr>
        <dsp:cNvPr id="0" name=""/>
        <dsp:cNvSpPr/>
      </dsp:nvSpPr>
      <dsp:spPr>
        <a:xfrm>
          <a:off x="376669" y="2819215"/>
          <a:ext cx="447357" cy="4473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-10331145"/>
              <a:satOff val="15458"/>
              <a:lumOff val="-173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BDA8B4-0D43-4CBE-9DC6-E9074AB07E2A}">
      <dsp:nvSpPr>
        <dsp:cNvPr id="0" name=""/>
        <dsp:cNvSpPr/>
      </dsp:nvSpPr>
      <dsp:spPr>
        <a:xfrm>
          <a:off x="276250" y="3401094"/>
          <a:ext cx="5983200" cy="357885"/>
        </a:xfrm>
        <a:prstGeom prst="rect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07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/>
            </a:rPr>
            <a:t>Системное и постоянное самообразование</a:t>
          </a:r>
          <a:endParaRPr lang="ru-RU" sz="1200" b="1" kern="1200" dirty="0">
            <a:effectLst/>
          </a:endParaRPr>
        </a:p>
      </dsp:txBody>
      <dsp:txXfrm>
        <a:off x="276250" y="3401094"/>
        <a:ext cx="5983200" cy="357885"/>
      </dsp:txXfrm>
    </dsp:sp>
    <dsp:sp modelId="{0BD41342-E575-47F2-8CE4-274EDA20CF7A}">
      <dsp:nvSpPr>
        <dsp:cNvPr id="0" name=""/>
        <dsp:cNvSpPr/>
      </dsp:nvSpPr>
      <dsp:spPr>
        <a:xfrm>
          <a:off x="52572" y="3356359"/>
          <a:ext cx="447357" cy="4473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-12397374"/>
              <a:satOff val="18550"/>
              <a:lumOff val="-207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21E7E-0BF2-44D4-B81F-C40D10CF41DE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2FCFB-0B26-415A-8ABB-CF0E429F0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48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langlish.ru/ru_ru/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pkpro.ru/events/event/23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teacherofrussia.edu.ru/" TargetMode="External"/><Relationship Id="rId2" Type="http://schemas.openxmlformats.org/officeDocument/2006/relationships/hyperlink" Target="http://polevuo.ru/napravlenie-deyatelnosti/uchitel-god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acherofrussia.edu.ru/competition/history/cor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1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olevuo.ru/napravlenie-deyatelnosti/uchitel-goda/" TargetMode="External"/><Relationship Id="rId2" Type="http://schemas.openxmlformats.org/officeDocument/2006/relationships/hyperlink" Target="mailto:dolgih.alena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dirty="0" smtClean="0"/>
              <a:t>Муниципальный этап всероссийского конкурса «Учитель года России» </a:t>
            </a:r>
            <a:br>
              <a:rPr lang="ru-RU" sz="2800" dirty="0" smtClean="0"/>
            </a:br>
            <a:r>
              <a:rPr lang="ru-RU" sz="2800" dirty="0" smtClean="0"/>
              <a:t>в 2020/2021 учебном году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2713282"/>
            <a:ext cx="6400800" cy="223473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Консультация для участников конкурса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                   16.11.2020</a:t>
            </a:r>
            <a:endParaRPr lang="ru-RU" dirty="0"/>
          </a:p>
        </p:txBody>
      </p:sp>
      <p:pic>
        <p:nvPicPr>
          <p:cNvPr id="4" name="Picture 2" descr="https://im0-tub-ru.yandex.net/i?id=db113f426f5792199f424620ad93af46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-14808" y="3003798"/>
            <a:ext cx="2643174" cy="20478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6936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9502"/>
            <a:ext cx="8229600" cy="515687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Интернет-ресурс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131590"/>
            <a:ext cx="8858280" cy="2717494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ru-RU" sz="3300" dirty="0" smtClean="0"/>
              <a:t>личный </a:t>
            </a:r>
            <a:r>
              <a:rPr lang="ru-RU" sz="3300" dirty="0"/>
              <a:t>сайт, </a:t>
            </a:r>
            <a:endParaRPr lang="ru-RU" sz="3300" dirty="0" smtClean="0"/>
          </a:p>
          <a:p>
            <a:pPr>
              <a:buFontTx/>
              <a:buChar char="-"/>
            </a:pPr>
            <a:r>
              <a:rPr lang="ru-RU" sz="3300" dirty="0" smtClean="0"/>
              <a:t>страница</a:t>
            </a:r>
            <a:r>
              <a:rPr lang="ru-RU" sz="3300" dirty="0"/>
              <a:t>, </a:t>
            </a:r>
            <a:r>
              <a:rPr lang="ru-RU" sz="3300" dirty="0" smtClean="0"/>
              <a:t>в том числе в социальной сети</a:t>
            </a:r>
          </a:p>
          <a:p>
            <a:pPr>
              <a:buFontTx/>
              <a:buChar char="-"/>
            </a:pPr>
            <a:r>
              <a:rPr lang="ru-RU" sz="3300" dirty="0" smtClean="0"/>
              <a:t>страница на сайте образовательной организации, 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на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котором можно познакомиться с участником конкурса и публикуемыми им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материалами</a:t>
            </a:r>
          </a:p>
          <a:p>
            <a:pPr marL="0" indent="0" algn="ctr">
              <a:buNone/>
            </a:pPr>
            <a:r>
              <a:rPr lang="ru-RU" sz="1900" i="1" dirty="0" smtClean="0"/>
              <a:t>(!!! учебные, методические, авторские разработки, публикации в научно-методических изданиях, </a:t>
            </a:r>
            <a:r>
              <a:rPr lang="ru-RU" sz="1900" i="1" dirty="0" err="1" smtClean="0"/>
              <a:t>видеозанятия</a:t>
            </a:r>
            <a:r>
              <a:rPr lang="ru-RU" sz="1900" i="1" dirty="0" smtClean="0"/>
              <a:t>, авторские и модифицированные программы курсов, методические разработки уроков и внеклассных мероприятий, материалы для обучающихся и родителей и т.п.)</a:t>
            </a:r>
            <a:endParaRPr lang="ru-RU" sz="1900" i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4811" y="3991372"/>
            <a:ext cx="8715436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!!! Важно: </a:t>
            </a:r>
          </a:p>
          <a:p>
            <a:r>
              <a:rPr lang="ru-RU" sz="1800" dirty="0"/>
              <a:t> </a:t>
            </a:r>
            <a:r>
              <a:rPr lang="ru-RU" sz="1800" dirty="0" smtClean="0"/>
              <a:t>   доступность ресурса, авторские разработки,</a:t>
            </a:r>
          </a:p>
          <a:p>
            <a:r>
              <a:rPr lang="ru-RU" sz="1800" dirty="0"/>
              <a:t>н</a:t>
            </a:r>
            <a:r>
              <a:rPr lang="ru-RU" sz="1800" dirty="0" smtClean="0"/>
              <a:t>аполненность ресурса и регулярность обновления,</a:t>
            </a:r>
          </a:p>
          <a:p>
            <a:r>
              <a:rPr lang="ru-RU" sz="1800" dirty="0" smtClean="0"/>
              <a:t>  целевая аудитория – педагоги, обучающиеся, родители</a:t>
            </a:r>
            <a:endParaRPr lang="ru-RU" sz="36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259819" y="4011910"/>
            <a:ext cx="784887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8" name="Picture 5" descr="http://iskrinka.zp.ua/wp-content/uploads/2015/11/12053673-Business-Attention-exclamation-mark-with-up-hand-Stock-Vector-punctuation-830x104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266297" y="4181661"/>
            <a:ext cx="818647" cy="771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8620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8229600" cy="74295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Интернет-ресурс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9512" y="1059582"/>
            <a:ext cx="856895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Критерии оценки конкурсного испытания: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60363" marR="0" lvl="0" indent="-3603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нформационная насыщенность и содержательность, </a:t>
            </a:r>
          </a:p>
          <a:p>
            <a:pPr marL="360363" marR="0" lvl="0" indent="-3603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Методическая целостность и структурированность,</a:t>
            </a:r>
          </a:p>
          <a:p>
            <a:pPr marL="360363" marR="0" lvl="0" indent="-3603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Актуальность и периодичность обновления,</a:t>
            </a:r>
          </a:p>
          <a:p>
            <a:pPr marL="360363" marR="0" lvl="0" indent="-3603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Безопасность и комфортность виртуальной образовательной среды,</a:t>
            </a:r>
          </a:p>
          <a:p>
            <a:pPr marL="360363" marR="0" lvl="0" indent="-3603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Интерактивность,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вовлеченность аудитории пользователей и использование инструментария сети интернет для коммуникации с разными целевыми аудиториями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4139341"/>
            <a:ext cx="38884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Сайт победителя регионального этапа </a:t>
            </a:r>
          </a:p>
          <a:p>
            <a:r>
              <a:rPr lang="ru-RU" sz="1400" dirty="0" smtClean="0"/>
              <a:t>конкурса «Учитель года – 2019» </a:t>
            </a:r>
          </a:p>
          <a:p>
            <a:r>
              <a:rPr lang="en-US" sz="1400" dirty="0" smtClean="0">
                <a:hlinkClick r:id="rId2"/>
              </a:rPr>
              <a:t>https</a:t>
            </a:r>
            <a:r>
              <a:rPr lang="en-US" sz="1400" dirty="0">
                <a:hlinkClick r:id="rId2"/>
              </a:rPr>
              <a:t>://langlish.ru/ru_ru</a:t>
            </a:r>
            <a:r>
              <a:rPr lang="en-US" sz="1400" dirty="0" smtClean="0">
                <a:hlinkClick r:id="rId2"/>
              </a:rPr>
              <a:t>/</a:t>
            </a:r>
            <a:endParaRPr lang="ru-RU" sz="14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187624" y="843558"/>
            <a:ext cx="784887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4" name="Picture 5" descr="http://iskrinka.zp.ua/wp-content/uploads/2015/11/12053673-Business-Attention-exclamation-mark-with-up-hand-Stock-Vector-punctuation-830x104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835083" y="4106454"/>
            <a:ext cx="913380" cy="860833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144880" y="3939902"/>
            <a:ext cx="784887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296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5863"/>
            <a:ext cx="8229600" cy="51568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Эссе «Я – учитель»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222831"/>
            <a:ext cx="3384376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Эссе</a:t>
            </a:r>
            <a:r>
              <a:rPr lang="ru-RU" dirty="0" smtClean="0">
                <a:cs typeface="Times New Roman" pitchFamily="18" charset="0"/>
              </a:rPr>
              <a:t> – литературный жанр, разновидность очерка, в котором главную роль играет не воспроизведение факта, а изображение впечатлений, раздумий, ассоциаций.</a:t>
            </a:r>
            <a:r>
              <a:rPr lang="ru-RU" sz="1100" dirty="0" smtClean="0">
                <a:cs typeface="Times New Roman" pitchFamily="18" charset="0"/>
              </a:rPr>
              <a:t> </a:t>
            </a:r>
          </a:p>
          <a:p>
            <a:endParaRPr lang="ru-RU" sz="1100" dirty="0" smtClean="0">
              <a:cs typeface="Times New Roman" pitchFamily="18" charset="0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3923928" y="1899871"/>
            <a:ext cx="489654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Критерии оценки конкурсного испытания: </a:t>
            </a:r>
          </a:p>
          <a:p>
            <a:pPr marL="174625" lvl="0" indent="18891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/>
              <a:t>видение проблем и возможных путей их решения, </a:t>
            </a:r>
            <a:endParaRPr lang="ru-RU" sz="2000" dirty="0" smtClean="0"/>
          </a:p>
          <a:p>
            <a:pPr marL="174625" lvl="0" indent="18891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/>
              <a:t>ценностно-личностная </a:t>
            </a:r>
            <a:r>
              <a:rPr lang="ru-RU" sz="2000" dirty="0"/>
              <a:t>значимость, </a:t>
            </a:r>
            <a:endParaRPr lang="ru-RU" sz="2000" dirty="0" smtClean="0"/>
          </a:p>
          <a:p>
            <a:pPr marL="174625" lvl="0" indent="18891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/>
              <a:t>аргументированность </a:t>
            </a:r>
            <a:r>
              <a:rPr lang="ru-RU" sz="2000" dirty="0"/>
              <a:t>позиции автора, </a:t>
            </a:r>
            <a:endParaRPr lang="ru-RU" sz="2000" dirty="0" smtClean="0"/>
          </a:p>
          <a:p>
            <a:pPr marL="174625" lvl="0" indent="18891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/>
              <a:t>индивидуальность </a:t>
            </a:r>
            <a:r>
              <a:rPr lang="ru-RU" sz="2000" dirty="0"/>
              <a:t>и оригинальность </a:t>
            </a:r>
            <a:r>
              <a:rPr lang="ru-RU" sz="2000" dirty="0" smtClean="0"/>
              <a:t>изложения,</a:t>
            </a:r>
          </a:p>
          <a:p>
            <a:pPr marL="174625" lvl="0" indent="18891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/>
              <a:t>языковая </a:t>
            </a:r>
            <a:r>
              <a:rPr lang="ru-RU" sz="2000" dirty="0"/>
              <a:t>грамотность.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699542"/>
            <a:ext cx="8928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Цель: демонстрация понимания учителем смыслов и функций</a:t>
            </a:r>
            <a:r>
              <a:rPr lang="ru-RU" b="1" dirty="0"/>
              <a:t> </a:t>
            </a:r>
            <a:r>
              <a:rPr lang="ru-RU" dirty="0"/>
              <a:t>педагогической деятельности, видения современных социокультурных проблем и возможных путей их решения на основе собственных педагогических принципов и подходов к образовательной деятельности.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141188" y="1899871"/>
            <a:ext cx="784887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70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7046" y="1549117"/>
            <a:ext cx="82934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Презентации установочного </a:t>
            </a:r>
            <a:r>
              <a:rPr lang="ru-RU" sz="2800" dirty="0"/>
              <a:t>семинара для участников федерального этапа Всероссийского конкурса «Учитель года России</a:t>
            </a:r>
            <a:r>
              <a:rPr lang="ru-RU" sz="2800" dirty="0" smtClean="0"/>
              <a:t>»</a:t>
            </a:r>
          </a:p>
          <a:p>
            <a:r>
              <a:rPr lang="ru-RU" sz="2800" dirty="0"/>
              <a:t>А.А. </a:t>
            </a:r>
            <a:r>
              <a:rPr lang="ru-RU" sz="2800" dirty="0" err="1"/>
              <a:t>Демахин</a:t>
            </a:r>
            <a:r>
              <a:rPr lang="ru-RU" sz="2800" dirty="0"/>
              <a:t>. Конкурсное испытание «Эссе»</a:t>
            </a:r>
            <a:br>
              <a:rPr lang="ru-RU" sz="2800" dirty="0"/>
            </a:br>
            <a:r>
              <a:rPr lang="ru-RU" sz="2800" dirty="0"/>
              <a:t>А.М. Шагалов. Конкурсное испытание «Эссе»</a:t>
            </a: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23528" y="411510"/>
            <a:ext cx="8229600" cy="51568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Эссе «Я – учитель»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141188" y="1059582"/>
            <a:ext cx="784887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3" name="Picture 5" descr="http://iskrinka.zp.ua/wp-content/uploads/2015/11/12053673-Business-Attention-exclamation-mark-with-up-hand-Stock-Vector-punctuation-830x104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524328" y="3996699"/>
            <a:ext cx="939876" cy="885805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1336804" y="4147215"/>
            <a:ext cx="63367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hlinkClick r:id="rId3"/>
              </a:rPr>
              <a:t>https://</a:t>
            </a:r>
            <a:r>
              <a:rPr lang="en-US" sz="3200" dirty="0" smtClean="0">
                <a:hlinkClick r:id="rId3"/>
              </a:rPr>
              <a:t>apkpro.ru/events/event/23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3739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87338" y="58316"/>
            <a:ext cx="8229600" cy="857250"/>
          </a:xfrm>
        </p:spPr>
        <p:txBody>
          <a:bodyPr>
            <a:normAutofit/>
          </a:bodyPr>
          <a:lstStyle/>
          <a:p>
            <a:r>
              <a:rPr lang="ru-RU" altLang="ru-RU" sz="3600" dirty="0" smtClean="0">
                <a:solidFill>
                  <a:schemeClr val="accent6">
                    <a:lumMod val="75000"/>
                  </a:schemeClr>
                </a:solidFill>
              </a:rPr>
              <a:t>«Методический семинар»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925490"/>
            <a:ext cx="4491809" cy="4020659"/>
          </a:xfrm>
          <a:ln w="127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just"/>
            <a:r>
              <a:rPr lang="ru-RU" altLang="ru-RU" sz="1600" b="1" dirty="0" smtClean="0"/>
              <a:t>Оценивается ЗАОЧНО перед конкурсным испытанием «Урок», </a:t>
            </a:r>
            <a:r>
              <a:rPr lang="ru-RU" altLang="ru-RU" sz="1600" dirty="0" smtClean="0"/>
              <a:t>что позволяет соотнести заявленные теоретические положения с практикой их реализации.</a:t>
            </a:r>
          </a:p>
          <a:p>
            <a:pPr algn="just"/>
            <a:r>
              <a:rPr lang="ru-RU" altLang="ru-RU" sz="1600" b="1" dirty="0" smtClean="0"/>
              <a:t>Основная направленность</a:t>
            </a:r>
            <a:r>
              <a:rPr lang="ru-RU" altLang="ru-RU" sz="1600" dirty="0" smtClean="0"/>
              <a:t>: методический анализ, включающий теоретическое обоснование и примеры практического применения (система методов). </a:t>
            </a:r>
          </a:p>
          <a:p>
            <a:pPr algn="just"/>
            <a:r>
              <a:rPr lang="ru-RU" altLang="ru-RU" sz="1600" dirty="0" smtClean="0"/>
              <a:t>Сопровождающая презентация – </a:t>
            </a:r>
            <a:r>
              <a:rPr lang="ru-RU" altLang="ru-RU" sz="1600" b="1" dirty="0" smtClean="0"/>
              <a:t>баланс текста и иллюстраций</a:t>
            </a:r>
            <a:r>
              <a:rPr lang="ru-RU" altLang="ru-RU" sz="1600" dirty="0" smtClean="0"/>
              <a:t>.</a:t>
            </a:r>
          </a:p>
          <a:p>
            <a:pPr algn="just"/>
            <a:r>
              <a:rPr lang="ru-RU" altLang="ru-RU" sz="1600" dirty="0" smtClean="0"/>
              <a:t>Обращение внимания на мелочи (ошибки в написании слов, соответствие примеров теме, точность названий).</a:t>
            </a:r>
            <a:endParaRPr lang="ru-RU" altLang="ru-RU" sz="1200" dirty="0" smtClean="0"/>
          </a:p>
        </p:txBody>
      </p:sp>
      <p:pic>
        <p:nvPicPr>
          <p:cNvPr id="4" name="Picture 5" descr="http://iskrinka.zp.ua/wp-content/uploads/2015/11/12053673-Business-Attention-exclamation-mark-with-up-hand-Stock-Vector-punctuation-830x104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858329"/>
            <a:ext cx="1019172" cy="960539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95536" y="1257315"/>
            <a:ext cx="3744416" cy="2554545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Цель: </a:t>
            </a:r>
            <a:endParaRPr lang="ru-RU" sz="1600" dirty="0" smtClean="0"/>
          </a:p>
          <a:p>
            <a:pPr algn="just"/>
            <a:r>
              <a:rPr lang="ru-RU" sz="1600" dirty="0" smtClean="0"/>
              <a:t>демонстрация </a:t>
            </a:r>
            <a:r>
              <a:rPr lang="ru-RU" sz="1600" dirty="0"/>
              <a:t>методической грамотности, соотнесения педагогической теории с практикой, способности к анализу, осмыслению и представлению своей педагогической деятельности в соответствии с требованиями ФГОС, профессионального стандарта «Педагог»</a:t>
            </a:r>
          </a:p>
        </p:txBody>
      </p:sp>
    </p:spTree>
    <p:extLst>
      <p:ext uri="{BB962C8B-B14F-4D97-AF65-F5344CB8AC3E}">
        <p14:creationId xmlns:p14="http://schemas.microsoft.com/office/powerpoint/2010/main" val="216633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97391" y="1060085"/>
            <a:ext cx="4032448" cy="2862322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Критерии оценки конкурсного испытания: </a:t>
            </a:r>
          </a:p>
          <a:p>
            <a:pPr lvl="0" indent="26828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latin typeface="+mj-lt"/>
              </a:rPr>
              <a:t>результативность и практическая применимость, </a:t>
            </a:r>
            <a:endParaRPr lang="ru-RU" sz="1600" dirty="0" smtClean="0">
              <a:latin typeface="+mj-lt"/>
            </a:endParaRPr>
          </a:p>
          <a:p>
            <a:pPr lvl="0" indent="26828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коммуникативная </a:t>
            </a:r>
            <a:r>
              <a:rPr lang="ru-RU" sz="1600" dirty="0">
                <a:latin typeface="+mj-lt"/>
              </a:rPr>
              <a:t>культура, </a:t>
            </a:r>
            <a:endParaRPr lang="ru-RU" sz="1600" dirty="0" smtClean="0">
              <a:latin typeface="+mj-lt"/>
            </a:endParaRPr>
          </a:p>
          <a:p>
            <a:pPr lvl="0" indent="26828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оригинальность </a:t>
            </a:r>
            <a:r>
              <a:rPr lang="ru-RU" sz="1600" dirty="0">
                <a:latin typeface="+mj-lt"/>
              </a:rPr>
              <a:t>и творческий подход, </a:t>
            </a:r>
            <a:endParaRPr lang="ru-RU" sz="1600" dirty="0" smtClean="0">
              <a:latin typeface="+mj-lt"/>
            </a:endParaRPr>
          </a:p>
          <a:p>
            <a:pPr lvl="0" indent="26828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научная </a:t>
            </a:r>
            <a:r>
              <a:rPr lang="ru-RU" sz="1600" dirty="0">
                <a:latin typeface="+mj-lt"/>
              </a:rPr>
              <a:t>корректность и методическая </a:t>
            </a:r>
            <a:r>
              <a:rPr lang="ru-RU" sz="1600" dirty="0" smtClean="0">
                <a:latin typeface="+mj-lt"/>
              </a:rPr>
              <a:t>грамотность,</a:t>
            </a:r>
          </a:p>
          <a:p>
            <a:pPr lvl="0" indent="26828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информационная </a:t>
            </a:r>
            <a:r>
              <a:rPr lang="ru-RU" sz="1600" dirty="0">
                <a:latin typeface="+mj-lt"/>
              </a:rPr>
              <a:t>и языковая </a:t>
            </a:r>
            <a:r>
              <a:rPr lang="ru-RU" sz="1600" dirty="0" smtClean="0">
                <a:latin typeface="+mj-lt"/>
              </a:rPr>
              <a:t>грамотность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00850" y="1059581"/>
            <a:ext cx="3546562" cy="2862826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«…Все хотят услышать, что конкурсант </a:t>
            </a:r>
            <a:r>
              <a:rPr kumimoji="0" lang="ru-RU" alt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лично</a:t>
            </a:r>
            <a:r>
              <a:rPr kumimoji="0" lang="ru-RU" alt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разработал и использует в своей деятельности, как именно </a:t>
            </a:r>
            <a:r>
              <a:rPr kumimoji="0" lang="ru-RU" alt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он</a:t>
            </a:r>
            <a:r>
              <a:rPr kumimoji="0" lang="ru-RU" alt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а не кто-нибудь другой, применяет ту или иную технологию.  Интересны </a:t>
            </a:r>
            <a:r>
              <a:rPr kumimoji="0" lang="ru-RU" alt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его собственное видение, собственное решение </a:t>
            </a:r>
            <a:r>
              <a:rPr kumimoji="0" lang="ru-RU" alt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какой-либо проблемы»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7338" y="20233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600" dirty="0" smtClean="0">
                <a:solidFill>
                  <a:schemeClr val="accent6">
                    <a:lumMod val="75000"/>
                  </a:schemeClr>
                </a:solidFill>
              </a:rPr>
              <a:t>«Методический семинар»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259819" y="4158544"/>
            <a:ext cx="784887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Заголовок 1"/>
          <p:cNvSpPr txBox="1">
            <a:spLocks/>
          </p:cNvSpPr>
          <p:nvPr/>
        </p:nvSpPr>
        <p:spPr>
          <a:xfrm>
            <a:off x="187338" y="4083918"/>
            <a:ext cx="8777150" cy="771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!!! Важно: </a:t>
            </a:r>
          </a:p>
          <a:p>
            <a:r>
              <a:rPr lang="ru-RU" sz="1800" dirty="0"/>
              <a:t> </a:t>
            </a:r>
            <a:r>
              <a:rPr lang="ru-RU" sz="1800" dirty="0" smtClean="0"/>
              <a:t>   СЦЕНАРИЙ + ПРЕЗЕНТАЦИЯ (РАСПЕЧАТАННЫЕ СЛАЙДЫ)</a:t>
            </a:r>
            <a:endParaRPr lang="ru-RU" sz="3600" dirty="0"/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7154842" y="2715765"/>
            <a:ext cx="1809646" cy="1343499"/>
          </a:xfrm>
          <a:prstGeom prst="rect">
            <a:avLst/>
          </a:prstGeom>
          <a:solidFill>
            <a:schemeClr val="bg1"/>
          </a:solidFill>
        </p:spPr>
        <p:txBody>
          <a:bodyPr vert="horz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altLang="ru-RU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Очень важно, чтобы</a:t>
            </a:r>
            <a:r>
              <a:rPr lang="ru-RU" altLang="ru-RU" sz="1050" dirty="0">
                <a:solidFill>
                  <a:schemeClr val="tx2"/>
                </a:solidFill>
              </a:rPr>
              <a:t> </a:t>
            </a:r>
            <a:r>
              <a:rPr kumimoji="0" lang="ru-RU" altLang="ru-RU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методики и технологии, представленные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altLang="ru-RU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методическом семинаре</a:t>
            </a:r>
            <a:r>
              <a:rPr kumimoji="0" lang="ru-RU" altLang="ru-RU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altLang="ru-RU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нашли отражение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altLang="ru-RU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конкурсном уроке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5" descr="http://iskrinka.zp.ua/wp-content/uploads/2015/11/12053673-Business-Attention-exclamation-mark-with-up-hand-Stock-Vector-punctuation-830x104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134448" y="4011910"/>
            <a:ext cx="939876" cy="8858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3569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6512" y="1203598"/>
            <a:ext cx="7192851" cy="2240924"/>
          </a:xfrm>
        </p:spPr>
        <p:txBody>
          <a:bodyPr>
            <a:normAutofit/>
          </a:bodyPr>
          <a:lstStyle/>
          <a:p>
            <a:pPr marL="719138" indent="-273050">
              <a:buNone/>
              <a:defRPr/>
            </a:pPr>
            <a:r>
              <a:rPr lang="ru-RU" sz="2000" u="sng" dirty="0" smtClean="0"/>
              <a:t>ЧТО</a:t>
            </a:r>
            <a:r>
              <a:rPr lang="ru-RU" sz="2000" dirty="0" smtClean="0"/>
              <a:t> Вы делаете? (технология, метод, приём)</a:t>
            </a:r>
          </a:p>
          <a:p>
            <a:pPr marL="719138" indent="-273050">
              <a:buNone/>
              <a:defRPr/>
            </a:pPr>
            <a:r>
              <a:rPr lang="ru-RU" sz="2000" u="sng" dirty="0" smtClean="0"/>
              <a:t>Для чего </a:t>
            </a:r>
            <a:r>
              <a:rPr lang="ru-RU" sz="2000" dirty="0" smtClean="0"/>
              <a:t>Вы делаете </a:t>
            </a:r>
            <a:r>
              <a:rPr lang="ru-RU" sz="2000" u="sng" dirty="0" smtClean="0"/>
              <a:t>Это</a:t>
            </a:r>
            <a:r>
              <a:rPr lang="ru-RU" sz="2000" dirty="0" smtClean="0"/>
              <a:t>?</a:t>
            </a:r>
          </a:p>
          <a:p>
            <a:pPr marL="719138" indent="-273050">
              <a:buNone/>
              <a:defRPr/>
            </a:pPr>
            <a:r>
              <a:rPr lang="ru-RU" sz="2000" u="sng" dirty="0" smtClean="0"/>
              <a:t>Как</a:t>
            </a:r>
            <a:r>
              <a:rPr lang="ru-RU" sz="2000" dirty="0" smtClean="0"/>
              <a:t> Вы </a:t>
            </a:r>
            <a:r>
              <a:rPr lang="ru-RU" sz="2000" u="sng" dirty="0" smtClean="0"/>
              <a:t>ЭТО</a:t>
            </a:r>
            <a:r>
              <a:rPr lang="ru-RU" sz="2000" dirty="0" smtClean="0"/>
              <a:t> делаете?</a:t>
            </a:r>
          </a:p>
          <a:p>
            <a:pPr marL="719138" indent="-273050">
              <a:buNone/>
              <a:defRPr/>
            </a:pPr>
            <a:r>
              <a:rPr lang="ru-RU" sz="2000" u="sng" dirty="0" smtClean="0"/>
              <a:t>Какой результат ЭТО</a:t>
            </a:r>
            <a:r>
              <a:rPr lang="ru-RU" sz="2000" dirty="0" smtClean="0"/>
              <a:t> даёт?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23528" y="123478"/>
            <a:ext cx="8229600" cy="857250"/>
          </a:xfrm>
        </p:spPr>
        <p:txBody>
          <a:bodyPr>
            <a:normAutofit/>
          </a:bodyPr>
          <a:lstStyle/>
          <a:p>
            <a:r>
              <a:rPr lang="ru-RU" altLang="ru-RU" sz="3600" dirty="0" smtClean="0">
                <a:solidFill>
                  <a:schemeClr val="accent6">
                    <a:lumMod val="75000"/>
                  </a:schemeClr>
                </a:solidFill>
              </a:rPr>
              <a:t>«Методический семинар»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3435846"/>
            <a:ext cx="392443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400" dirty="0" smtClean="0"/>
              <a:t>ИЗ ПРАКТИКИ ПРОВЕДЕНИЯ КОНКУРСА:</a:t>
            </a:r>
          </a:p>
          <a:p>
            <a:r>
              <a:rPr lang="ru-RU" altLang="ru-RU" sz="1400" dirty="0" smtClean="0"/>
              <a:t>Отсутствие четкости в формулировке методической проблемы (названия типа «Диалог картин мира» или «Мобильный телефон – друг или враг»)</a:t>
            </a:r>
            <a:endParaRPr lang="ru-RU" sz="14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141188" y="1059582"/>
            <a:ext cx="784887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11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4664073"/>
              </p:ext>
            </p:extLst>
          </p:nvPr>
        </p:nvGraphicFramePr>
        <p:xfrm>
          <a:off x="4283843" y="2427734"/>
          <a:ext cx="4696044" cy="23542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60365"/>
                <a:gridCol w="1296144"/>
                <a:gridCol w="1239535"/>
              </a:tblGrid>
              <a:tr h="1526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184" marR="14184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184" marR="1418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6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Ожидаемый результат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184" marR="14184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184" marR="1418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6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Критерии успешности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184" marR="14184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184" marR="1418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6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Ключевые идеи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184" marR="14184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184" marR="1418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215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Этапы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184" marR="141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Что делает ведущий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184" marR="141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Что делают участники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184" marR="14184" marT="0" marB="0"/>
                </a:tc>
              </a:tr>
              <a:tr h="270541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184" marR="141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184" marR="141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184" marR="14184" marT="0" marB="0"/>
                </a:tc>
              </a:tr>
              <a:tr h="21643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184" marR="141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184" marR="14184" marT="0" marB="0"/>
                </a:tc>
              </a:tr>
              <a:tr h="307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184" marR="14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184" marR="14184" marT="0" marB="0"/>
                </a:tc>
              </a:tr>
              <a:tr h="280009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184" marR="141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184" marR="14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184" marR="1418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85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3055" y="1203598"/>
            <a:ext cx="8856984" cy="936104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Цель: демонстрация способности к </a:t>
            </a:r>
            <a:r>
              <a:rPr lang="ru-RU" sz="2000" b="1" u="sng" dirty="0"/>
              <a:t>анализу, осмыслению и представлению</a:t>
            </a:r>
            <a:r>
              <a:rPr lang="ru-RU" sz="2000" dirty="0"/>
              <a:t> своей педагогической деятельности в соответствии с требованиями ФГОС.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23528" y="123478"/>
            <a:ext cx="8229600" cy="857250"/>
          </a:xfrm>
        </p:spPr>
        <p:txBody>
          <a:bodyPr>
            <a:normAutofit/>
          </a:bodyPr>
          <a:lstStyle/>
          <a:p>
            <a:r>
              <a:rPr lang="ru-RU" altLang="ru-RU" sz="3600" dirty="0" smtClean="0">
                <a:solidFill>
                  <a:schemeClr val="accent6">
                    <a:lumMod val="75000"/>
                  </a:schemeClr>
                </a:solidFill>
              </a:rPr>
              <a:t>Аналитическая записка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141188" y="1059582"/>
            <a:ext cx="784887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23528" y="2355726"/>
            <a:ext cx="8496943" cy="2585323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Формат конкурсного задания: </a:t>
            </a:r>
            <a:endParaRPr lang="ru-RU" dirty="0" smtClean="0"/>
          </a:p>
          <a:p>
            <a:r>
              <a:rPr lang="ru-RU" b="1" dirty="0" smtClean="0"/>
              <a:t>анализ </a:t>
            </a:r>
            <a:r>
              <a:rPr lang="ru-RU" b="1" dirty="0"/>
              <a:t>результатов </a:t>
            </a:r>
            <a:r>
              <a:rPr lang="ru-RU" dirty="0"/>
              <a:t>педагогической деятельности (описание </a:t>
            </a:r>
            <a:r>
              <a:rPr lang="ru-RU" b="1" dirty="0"/>
              <a:t>собственной системы</a:t>
            </a:r>
            <a:r>
              <a:rPr lang="ru-RU" dirty="0"/>
              <a:t> работы, в которой выделяется и формулируется </a:t>
            </a:r>
            <a:r>
              <a:rPr lang="ru-RU" b="1" dirty="0"/>
              <a:t>ведущая идея опыта</a:t>
            </a:r>
            <a:r>
              <a:rPr lang="ru-RU" dirty="0"/>
              <a:t>, отражается её </a:t>
            </a:r>
            <a:r>
              <a:rPr lang="ru-RU" b="1" dirty="0"/>
              <a:t>своеобразие и новизна</a:t>
            </a:r>
            <a:r>
              <a:rPr lang="ru-RU" dirty="0"/>
              <a:t> с психолого-педагогическим обоснованием, аргументируются преобразования в сфере организации образовательного процесса, в выборе содержания программ,  педагогического инструментария, </a:t>
            </a:r>
            <a:r>
              <a:rPr lang="ru-RU" b="1" dirty="0"/>
              <a:t>обосновывается</a:t>
            </a:r>
            <a:r>
              <a:rPr lang="ru-RU" dirty="0"/>
              <a:t> использование предлагаемых технологий, дается их описание, анализируются </a:t>
            </a:r>
            <a:r>
              <a:rPr lang="ru-RU" b="1" dirty="0"/>
              <a:t>показатели результативности в сравнении</a:t>
            </a:r>
            <a:r>
              <a:rPr lang="ru-RU" dirty="0"/>
              <a:t> с другими технологиями обучения)</a:t>
            </a:r>
          </a:p>
        </p:txBody>
      </p:sp>
    </p:spTree>
    <p:extLst>
      <p:ext uri="{BB962C8B-B14F-4D97-AF65-F5344CB8AC3E}">
        <p14:creationId xmlns:p14="http://schemas.microsoft.com/office/powerpoint/2010/main" val="261285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3055" y="1203598"/>
            <a:ext cx="8856984" cy="3939902"/>
          </a:xfrm>
        </p:spPr>
        <p:txBody>
          <a:bodyPr>
            <a:normAutofit fontScale="70000" lnSpcReduction="20000"/>
          </a:bodyPr>
          <a:lstStyle/>
          <a:p>
            <a:r>
              <a:rPr lang="ru-RU" sz="2000" dirty="0"/>
              <a:t>система собственной педагогической деятельности (конкретное описание реализуемых технологий, методик, обеспечивающих достижение результатов обучения и воспитания</a:t>
            </a:r>
            <a:r>
              <a:rPr lang="ru-RU" sz="2000" dirty="0" smtClean="0"/>
              <a:t>);</a:t>
            </a:r>
          </a:p>
          <a:p>
            <a:r>
              <a:rPr lang="ru-RU" sz="2000" dirty="0" smtClean="0"/>
              <a:t>наличие </a:t>
            </a:r>
            <a:r>
              <a:rPr lang="ru-RU" sz="2000" dirty="0"/>
              <a:t>авторских программ, разработок, методик, представляющих интерес для педагогов (учитывается количество и уровень их реализации за последние 5 лет</a:t>
            </a:r>
            <a:r>
              <a:rPr lang="ru-RU" sz="2000" dirty="0" smtClean="0"/>
              <a:t>);</a:t>
            </a:r>
          </a:p>
          <a:p>
            <a:r>
              <a:rPr lang="ru-RU" sz="2000" dirty="0" err="1" smtClean="0"/>
              <a:t>инновационность</a:t>
            </a:r>
            <a:r>
              <a:rPr lang="ru-RU" sz="2000" dirty="0" smtClean="0"/>
              <a:t> </a:t>
            </a:r>
            <a:r>
              <a:rPr lang="ru-RU" sz="2000" dirty="0"/>
              <a:t>опыта, своеобразие и новизна, уникальность использования содержательных и технологических методик участника с психолого-педагогическим обоснованием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аргументированность </a:t>
            </a:r>
            <a:r>
              <a:rPr lang="ru-RU" sz="2000" dirty="0"/>
              <a:t>преобразования в сфере организации образовательной деятельности, в выборе содержания программ,  педагогического инструментария (обосновывается использование предлагаемых технологий); </a:t>
            </a:r>
            <a:endParaRPr lang="ru-RU" sz="2000" dirty="0" smtClean="0"/>
          </a:p>
          <a:p>
            <a:r>
              <a:rPr lang="ru-RU" sz="2000" dirty="0" smtClean="0"/>
              <a:t>научная </a:t>
            </a:r>
            <a:r>
              <a:rPr lang="ru-RU" sz="2000" dirty="0"/>
              <a:t>и практическая ценность представленных результатов педагогического опыта (практическая значимость, возможность использования другими педагогами); </a:t>
            </a:r>
            <a:endParaRPr lang="ru-RU" sz="2000" dirty="0" smtClean="0"/>
          </a:p>
          <a:p>
            <a:r>
              <a:rPr lang="ru-RU" sz="2000" dirty="0" smtClean="0"/>
              <a:t>обобщение </a:t>
            </a:r>
            <a:r>
              <a:rPr lang="ru-RU" sz="2000" dirty="0"/>
              <a:t>и распространение собственного педагогического опыта (мастер-классы, семинары, конференции, круглые столы, публикации и др.). </a:t>
            </a:r>
            <a:r>
              <a:rPr lang="ru-RU" sz="2000" dirty="0" smtClean="0"/>
              <a:t>Учитывается </a:t>
            </a:r>
            <a:r>
              <a:rPr lang="ru-RU" sz="2000" dirty="0"/>
              <a:t>количество и уровень (муниципальный, региональный и пр.) за последние 5 лет; </a:t>
            </a:r>
            <a:endParaRPr lang="ru-RU" sz="2000" dirty="0" smtClean="0"/>
          </a:p>
          <a:p>
            <a:r>
              <a:rPr lang="ru-RU" sz="2000" dirty="0" smtClean="0"/>
              <a:t>анализ </a:t>
            </a:r>
            <a:r>
              <a:rPr lang="ru-RU" sz="2000" dirty="0"/>
              <a:t>показателей результативности в сравнении с другими технологиями обучения (динамика учебных достижений обучающихся за последние 5 лет; </a:t>
            </a:r>
            <a:endParaRPr lang="ru-RU" sz="2000" dirty="0" smtClean="0"/>
          </a:p>
          <a:p>
            <a:r>
              <a:rPr lang="ru-RU" sz="2000" dirty="0" smtClean="0"/>
              <a:t>динамика </a:t>
            </a:r>
            <a:r>
              <a:rPr lang="ru-RU" sz="2000" dirty="0"/>
              <a:t>воспитательной работы за последние 5 лет); </a:t>
            </a:r>
            <a:endParaRPr lang="ru-RU" sz="2000" dirty="0" smtClean="0"/>
          </a:p>
          <a:p>
            <a:r>
              <a:rPr lang="ru-RU" sz="2000" dirty="0" smtClean="0"/>
              <a:t>полнота </a:t>
            </a:r>
            <a:r>
              <a:rPr lang="ru-RU" sz="2000" dirty="0"/>
              <a:t>и целостность представленной педагогической деятельности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23528" y="123478"/>
            <a:ext cx="8229600" cy="857250"/>
          </a:xfrm>
        </p:spPr>
        <p:txBody>
          <a:bodyPr>
            <a:normAutofit/>
          </a:bodyPr>
          <a:lstStyle/>
          <a:p>
            <a:r>
              <a:rPr lang="ru-RU" altLang="ru-RU" sz="3600" dirty="0" smtClean="0">
                <a:solidFill>
                  <a:schemeClr val="accent6">
                    <a:lumMod val="75000"/>
                  </a:schemeClr>
                </a:solidFill>
              </a:rPr>
              <a:t>Аналитическая записка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141188" y="915566"/>
            <a:ext cx="784887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2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076" y="1419622"/>
            <a:ext cx="8856984" cy="36004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Сайт ОМС Управление образованием ПГО, раздел «Методическая работа»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http://polevuo.ru/napravlenie-deyatelnosti/uchitel-goda</a:t>
            </a:r>
            <a:r>
              <a:rPr lang="en-US" sz="2000" dirty="0" smtClean="0">
                <a:hlinkClick r:id="rId2"/>
              </a:rPr>
              <a:t>/</a:t>
            </a: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 smtClean="0"/>
              <a:t>Сайт конкурса «Учитель года России - 2019»</a:t>
            </a:r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teacherofrussia.edu.ru/</a:t>
            </a: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r>
              <a:rPr lang="ru-RU" sz="2000" dirty="0" smtClean="0"/>
              <a:t>Сайты победителей конкурса прошлых лет</a:t>
            </a:r>
          </a:p>
          <a:p>
            <a:pPr marL="0" indent="0">
              <a:buNone/>
            </a:pP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teacherofrussia.edu.ru/competition/history/cor</a:t>
            </a:r>
            <a:endParaRPr lang="ru-RU" sz="2000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79512" y="274340"/>
            <a:ext cx="8820472" cy="857250"/>
          </a:xfrm>
        </p:spPr>
        <p:txBody>
          <a:bodyPr>
            <a:normAutofit fontScale="90000"/>
          </a:bodyPr>
          <a:lstStyle/>
          <a:p>
            <a:r>
              <a:rPr lang="ru-RU" altLang="ru-RU" sz="3600" dirty="0" smtClean="0">
                <a:solidFill>
                  <a:schemeClr val="accent6">
                    <a:lumMod val="75000"/>
                  </a:schemeClr>
                </a:solidFill>
              </a:rPr>
              <a:t>Информационная и методическая  поддержка участников конкурса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141188" y="1203598"/>
            <a:ext cx="784887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26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Лучший учитель.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Какой он?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25987" y="1097796"/>
            <a:ext cx="8466493" cy="3938002"/>
            <a:chOff x="425987" y="1097796"/>
            <a:chExt cx="8466493" cy="3938002"/>
          </a:xfrm>
        </p:grpSpPr>
        <p:pic>
          <p:nvPicPr>
            <p:cNvPr id="5" name="Picture 2" descr="https://img2.freepng.ru/20180510/fcw/kisspng-silhouette-black-and-white-5af447f79298d5.3978265215259586476005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EEEEEE"/>
                </a:clrFrom>
                <a:clrTo>
                  <a:srgbClr val="EEEEEE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lasticWrap/>
                      </a14:imgEffect>
                      <a14:imgEffect>
                        <a14:brightnessContrast bright="4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974"/>
            <a:stretch/>
          </p:blipFill>
          <p:spPr bwMode="auto">
            <a:xfrm>
              <a:off x="425987" y="1344965"/>
              <a:ext cx="1193685" cy="33408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https://img2.freepng.ru/20180510/fcw/kisspng-silhouette-black-and-white-5af447f79298d5.3978265215259586476005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EEEEEE"/>
                </a:clrFrom>
                <a:clrTo>
                  <a:srgbClr val="EEEEEE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lasticWrap/>
                      </a14:imgEffect>
                      <a14:imgEffect>
                        <a14:brightnessContrast bright="4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863"/>
            <a:stretch/>
          </p:blipFill>
          <p:spPr bwMode="auto">
            <a:xfrm>
              <a:off x="1619672" y="1563638"/>
              <a:ext cx="1076717" cy="31345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4" name="Схема 3"/>
            <p:cNvGraphicFramePr/>
            <p:nvPr>
              <p:extLst>
                <p:ext uri="{D42A27DB-BD31-4B8C-83A1-F6EECF244321}">
                  <p14:modId xmlns:p14="http://schemas.microsoft.com/office/powerpoint/2010/main" val="537919043"/>
                </p:ext>
              </p:extLst>
            </p:nvPr>
          </p:nvGraphicFramePr>
          <p:xfrm>
            <a:off x="2580456" y="1097796"/>
            <a:ext cx="6312024" cy="393800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8959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Учитель – конкурсант. Какой он?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25987" y="1097796"/>
            <a:ext cx="8466493" cy="3938002"/>
            <a:chOff x="425987" y="1097796"/>
            <a:chExt cx="8466493" cy="3938002"/>
          </a:xfrm>
        </p:grpSpPr>
        <p:pic>
          <p:nvPicPr>
            <p:cNvPr id="5" name="Picture 2" descr="https://img2.freepng.ru/20180510/fcw/kisspng-silhouette-black-and-white-5af447f79298d5.3978265215259586476005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EEEEEE"/>
                </a:clrFrom>
                <a:clrTo>
                  <a:srgbClr val="EEEEEE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lasticWrap/>
                      </a14:imgEffect>
                      <a14:imgEffect>
                        <a14:brightnessContrast bright="4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974"/>
            <a:stretch/>
          </p:blipFill>
          <p:spPr bwMode="auto">
            <a:xfrm>
              <a:off x="425987" y="1344965"/>
              <a:ext cx="1193685" cy="33408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https://img2.freepng.ru/20180510/fcw/kisspng-silhouette-black-and-white-5af447f79298d5.3978265215259586476005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EEEEEE"/>
                </a:clrFrom>
                <a:clrTo>
                  <a:srgbClr val="EEEEEE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lasticWrap/>
                      </a14:imgEffect>
                      <a14:imgEffect>
                        <a14:brightnessContrast bright="4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863"/>
            <a:stretch/>
          </p:blipFill>
          <p:spPr bwMode="auto">
            <a:xfrm>
              <a:off x="1619672" y="1563638"/>
              <a:ext cx="1076717" cy="31345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4" name="Схема 3"/>
            <p:cNvGraphicFramePr/>
            <p:nvPr>
              <p:extLst>
                <p:ext uri="{D42A27DB-BD31-4B8C-83A1-F6EECF244321}">
                  <p14:modId xmlns:p14="http://schemas.microsoft.com/office/powerpoint/2010/main" val="1811737269"/>
                </p:ext>
              </p:extLst>
            </p:nvPr>
          </p:nvGraphicFramePr>
          <p:xfrm>
            <a:off x="2580456" y="1097796"/>
            <a:ext cx="6312024" cy="393800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8301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267874"/>
            <a:ext cx="8229600" cy="5893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Задачи конкурса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7614"/>
            <a:ext cx="8643998" cy="3528392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0"/>
              </a:spcBef>
              <a:buAutoNum type="arabicParenR"/>
            </a:pPr>
            <a:r>
              <a:rPr lang="ru-RU" sz="2600" dirty="0" smtClean="0"/>
              <a:t>Поддержка и поощрение талантливых учителей.</a:t>
            </a:r>
          </a:p>
          <a:p>
            <a:pPr marL="457200" indent="-457200" algn="just">
              <a:spcBef>
                <a:spcPts val="0"/>
              </a:spcBef>
              <a:buAutoNum type="arabicParenR"/>
            </a:pPr>
            <a:r>
              <a:rPr lang="ru-RU" sz="2600" dirty="0" smtClean="0"/>
              <a:t>Повышение престижа учительской профессии.</a:t>
            </a:r>
          </a:p>
          <a:p>
            <a:pPr marL="457200" indent="-457200" algn="just">
              <a:spcBef>
                <a:spcPts val="0"/>
              </a:spcBef>
              <a:buAutoNum type="arabicParenR"/>
            </a:pPr>
            <a:r>
              <a:rPr lang="ru-RU" sz="2600" dirty="0" smtClean="0"/>
              <a:t>Распространение лучшего педагогического опыта.</a:t>
            </a:r>
          </a:p>
          <a:p>
            <a:pPr marL="457200" indent="-457200" algn="just">
              <a:spcBef>
                <a:spcPts val="0"/>
              </a:spcBef>
              <a:buAutoNum type="arabicParenR"/>
            </a:pPr>
            <a:r>
              <a:rPr lang="ru-RU" sz="2600" dirty="0" smtClean="0"/>
              <a:t>Развитие творческой деятельности педагогов.</a:t>
            </a:r>
          </a:p>
          <a:p>
            <a:pPr marL="457200" indent="-457200" algn="just">
              <a:spcBef>
                <a:spcPts val="0"/>
              </a:spcBef>
              <a:buAutoNum type="arabicParenR"/>
            </a:pPr>
            <a:r>
              <a:rPr lang="ru-RU" sz="2600" dirty="0" smtClean="0"/>
              <a:t>Поддержка современных технологий в организации образовательной деятельности.</a:t>
            </a:r>
          </a:p>
          <a:p>
            <a:pPr marL="457200" indent="-457200" algn="just">
              <a:spcBef>
                <a:spcPts val="0"/>
              </a:spcBef>
              <a:buAutoNum type="arabicParenR"/>
            </a:pPr>
            <a:r>
              <a:rPr lang="ru-RU" sz="2600" dirty="0" smtClean="0"/>
              <a:t>Повышение профессионального мастерства педагогов</a:t>
            </a:r>
            <a:endParaRPr lang="ru-RU" sz="26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187624" y="987574"/>
            <a:ext cx="784887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52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229600" cy="74295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Участники конкурса и номинации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87624" y="987574"/>
            <a:ext cx="784887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79512" y="1265148"/>
            <a:ext cx="446449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педагогические работники общеобразовательных </a:t>
            </a:r>
            <a:r>
              <a:rPr lang="ru-RU" sz="1400" dirty="0" smtClean="0"/>
              <a:t>организаций Полевского </a:t>
            </a:r>
            <a:r>
              <a:rPr lang="ru-RU" sz="1400" dirty="0"/>
              <a:t>городского округа, соответствующие следующим критериям:</a:t>
            </a:r>
          </a:p>
          <a:p>
            <a:pPr algn="ctr"/>
            <a:r>
              <a:rPr lang="ru-RU" sz="1400" dirty="0"/>
              <a:t> </a:t>
            </a:r>
            <a:endParaRPr lang="ru-RU" sz="1400" dirty="0" smtClean="0"/>
          </a:p>
          <a:p>
            <a:pPr marL="285750" indent="-285750" algn="ctr">
              <a:buFontTx/>
              <a:buChar char="-"/>
            </a:pPr>
            <a:r>
              <a:rPr lang="ru-RU" sz="1400" dirty="0" smtClean="0"/>
              <a:t>замещение </a:t>
            </a:r>
            <a:r>
              <a:rPr lang="ru-RU" sz="1400" dirty="0"/>
              <a:t>по основному месту работы должности «Учитель» (к участию не допускаются представители иных категорий педагогических работников, а также руководители и заместители руководителей организаций, осуществляющих общеобразовательную деятельность, и их структурных подразделений, являющиеся учителями путём совмещения должностей</a:t>
            </a:r>
            <a:r>
              <a:rPr lang="ru-RU" sz="1400" dirty="0" smtClean="0"/>
              <a:t>);</a:t>
            </a:r>
          </a:p>
          <a:p>
            <a:pPr algn="ctr"/>
            <a:endParaRPr lang="ru-RU" sz="1400" dirty="0"/>
          </a:p>
          <a:p>
            <a:pPr algn="ctr"/>
            <a:r>
              <a:rPr lang="ru-RU" sz="1400" dirty="0"/>
              <a:t>- преподавание учебных предметов, входящих в предметные области, определённые ФГОС общего </a:t>
            </a:r>
            <a:r>
              <a:rPr lang="ru-RU" sz="1400" dirty="0" smtClean="0"/>
              <a:t>образования</a:t>
            </a:r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089319" y="3291830"/>
            <a:ext cx="2952328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«Учитель – профессионал»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932040" y="1347614"/>
            <a:ext cx="2952328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«Молодой педагог»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84168" y="2139105"/>
            <a:ext cx="2952328" cy="576064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Педагоги не старше 30 лет, </a:t>
            </a:r>
            <a:r>
              <a:rPr lang="ru-RU" dirty="0" err="1" smtClean="0"/>
              <a:t>педстаж</a:t>
            </a:r>
            <a:r>
              <a:rPr lang="ru-RU" dirty="0" smtClean="0"/>
              <a:t> до 5 лет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077272" y="4095537"/>
            <a:ext cx="2952328" cy="576064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Педагоги с </a:t>
            </a:r>
            <a:r>
              <a:rPr lang="ru-RU" dirty="0" err="1" smtClean="0"/>
              <a:t>педстажем</a:t>
            </a:r>
            <a:r>
              <a:rPr lang="ru-RU" dirty="0" smtClean="0"/>
              <a:t> более 5 лет</a:t>
            </a:r>
            <a:endParaRPr lang="ru-RU" dirty="0"/>
          </a:p>
        </p:txBody>
      </p:sp>
      <p:cxnSp>
        <p:nvCxnSpPr>
          <p:cNvPr id="6" name="Соединительная линия уступом 5"/>
          <p:cNvCxnSpPr/>
          <p:nvPr/>
        </p:nvCxnSpPr>
        <p:spPr>
          <a:xfrm>
            <a:off x="5436096" y="1923678"/>
            <a:ext cx="641176" cy="50345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Соединительная линия уступом 23"/>
          <p:cNvCxnSpPr/>
          <p:nvPr/>
        </p:nvCxnSpPr>
        <p:spPr>
          <a:xfrm>
            <a:off x="5442992" y="3867894"/>
            <a:ext cx="641176" cy="53120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429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229600" cy="74295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Структура конкурсных испытаний, формат и регламент их проведения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87624" y="1203598"/>
            <a:ext cx="784887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683568" y="1905676"/>
            <a:ext cx="2952328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Заочный тур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3507854"/>
            <a:ext cx="2952328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Очный тур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08104" y="1419622"/>
            <a:ext cx="3096344" cy="2520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Аналитическая записка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507948" y="1779662"/>
            <a:ext cx="3096344" cy="2520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Эссе «Я – учитель»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507948" y="2139702"/>
            <a:ext cx="3096344" cy="2520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Методический семинар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507948" y="2499742"/>
            <a:ext cx="3096344" cy="2520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Интернет-ресурс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514689" y="3305440"/>
            <a:ext cx="3096344" cy="2520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Открытый урок</a:t>
            </a: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507948" y="3645543"/>
            <a:ext cx="3096344" cy="2520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Мастер-класс</a:t>
            </a:r>
            <a:endParaRPr lang="ru-RU" sz="1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507948" y="4029912"/>
            <a:ext cx="3096344" cy="2520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Круглый стол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536455" y="4767994"/>
            <a:ext cx="3096344" cy="2520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Церемония награждения </a:t>
            </a:r>
            <a:endParaRPr lang="ru-RU" sz="1400" dirty="0"/>
          </a:p>
        </p:txBody>
      </p:sp>
      <p:cxnSp>
        <p:nvCxnSpPr>
          <p:cNvPr id="21" name="Прямая соединительная линия 20"/>
          <p:cNvCxnSpPr>
            <a:stCxn id="8" idx="3"/>
            <a:endCxn id="10" idx="1"/>
          </p:cNvCxnSpPr>
          <p:nvPr/>
        </p:nvCxnSpPr>
        <p:spPr>
          <a:xfrm flipV="1">
            <a:off x="3635896" y="1545636"/>
            <a:ext cx="187220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8" idx="3"/>
            <a:endCxn id="13" idx="1"/>
          </p:cNvCxnSpPr>
          <p:nvPr/>
        </p:nvCxnSpPr>
        <p:spPr>
          <a:xfrm flipV="1">
            <a:off x="3635896" y="1905676"/>
            <a:ext cx="187205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8" idx="3"/>
            <a:endCxn id="14" idx="1"/>
          </p:cNvCxnSpPr>
          <p:nvPr/>
        </p:nvCxnSpPr>
        <p:spPr>
          <a:xfrm>
            <a:off x="3635896" y="2193708"/>
            <a:ext cx="187205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8" idx="3"/>
            <a:endCxn id="15" idx="1"/>
          </p:cNvCxnSpPr>
          <p:nvPr/>
        </p:nvCxnSpPr>
        <p:spPr>
          <a:xfrm>
            <a:off x="3635896" y="2193708"/>
            <a:ext cx="187205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9" idx="3"/>
            <a:endCxn id="16" idx="1"/>
          </p:cNvCxnSpPr>
          <p:nvPr/>
        </p:nvCxnSpPr>
        <p:spPr>
          <a:xfrm flipV="1">
            <a:off x="3635896" y="3431454"/>
            <a:ext cx="1878793" cy="364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9" idx="3"/>
            <a:endCxn id="17" idx="1"/>
          </p:cNvCxnSpPr>
          <p:nvPr/>
        </p:nvCxnSpPr>
        <p:spPr>
          <a:xfrm flipV="1">
            <a:off x="3635896" y="3771557"/>
            <a:ext cx="1872052" cy="24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9" idx="3"/>
            <a:endCxn id="18" idx="1"/>
          </p:cNvCxnSpPr>
          <p:nvPr/>
        </p:nvCxnSpPr>
        <p:spPr>
          <a:xfrm>
            <a:off x="3635896" y="3795886"/>
            <a:ext cx="187205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89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2737"/>
            <a:ext cx="8229600" cy="58722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Сроки проведения конкурса</a:t>
            </a:r>
            <a:endParaRPr lang="ru-RU" sz="40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769658"/>
              </p:ext>
            </p:extLst>
          </p:nvPr>
        </p:nvGraphicFramePr>
        <p:xfrm>
          <a:off x="827584" y="1275606"/>
          <a:ext cx="7637173" cy="363336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014673"/>
                <a:gridCol w="4622500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Этапы </a:t>
                      </a:r>
                    </a:p>
                    <a:p>
                      <a:pPr algn="ctr"/>
                      <a:r>
                        <a:rPr lang="ru-RU" sz="1800" dirty="0" smtClean="0"/>
                        <a:t>конкурса</a:t>
                      </a:r>
                      <a:endParaRPr lang="ru-RU" sz="18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Сроки</a:t>
                      </a:r>
                      <a:endParaRPr lang="ru-RU" sz="1800" dirty="0"/>
                    </a:p>
                  </a:txBody>
                  <a:tcPr marT="34290" marB="34290"/>
                </a:tc>
              </a:tr>
              <a:tr h="116586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заочный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11 по 15 января 2021</a:t>
                      </a:r>
                      <a:r>
                        <a:rPr lang="ru-RU" sz="1800" dirty="0" smtClean="0"/>
                        <a:t> – прием документов,</a:t>
                      </a:r>
                    </a:p>
                    <a:p>
                      <a:pPr algn="ctr"/>
                      <a:r>
                        <a:rPr lang="ru-RU" sz="1800" dirty="0" smtClean="0"/>
                        <a:t>Январь - р</a:t>
                      </a:r>
                      <a:r>
                        <a:rPr lang="ru-RU" sz="1800" baseline="0" dirty="0" smtClean="0"/>
                        <a:t>абота жюри заочного этапа</a:t>
                      </a:r>
                      <a:endParaRPr lang="ru-RU" sz="1800" dirty="0"/>
                    </a:p>
                  </a:txBody>
                  <a:tcPr marT="34290" marB="34290"/>
                </a:tc>
              </a:tr>
              <a:tr h="80331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очный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Февраль 2021</a:t>
                      </a:r>
                      <a:r>
                        <a:rPr lang="ru-RU" sz="1800" baseline="0" dirty="0" smtClean="0"/>
                        <a:t> г.</a:t>
                      </a:r>
                      <a:endParaRPr lang="ru-RU" sz="1800" dirty="0"/>
                    </a:p>
                  </a:txBody>
                  <a:tcPr marT="34290" marB="34290"/>
                </a:tc>
              </a:tr>
              <a:tr h="800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финал</a:t>
                      </a:r>
                    </a:p>
                    <a:p>
                      <a:pPr algn="ctr"/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Март  2021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г.</a:t>
                      </a:r>
                      <a:endParaRPr lang="ru-RU" sz="1800" dirty="0"/>
                    </a:p>
                  </a:txBody>
                  <a:tcPr marT="34290" marB="34290"/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1187624" y="987574"/>
            <a:ext cx="784887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563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267874"/>
            <a:ext cx="8229600" cy="5893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Заочный этап – до 15.01.2021 г. 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918" y="937230"/>
            <a:ext cx="8643998" cy="4206271"/>
          </a:xfrm>
        </p:spPr>
        <p:txBody>
          <a:bodyPr>
            <a:noAutofit/>
          </a:bodyPr>
          <a:lstStyle/>
          <a:p>
            <a:pPr marL="354013" indent="-354013" algn="just">
              <a:spcBef>
                <a:spcPts val="0"/>
              </a:spcBef>
              <a:buNone/>
            </a:pPr>
            <a:r>
              <a:rPr lang="ru-RU" sz="2000" dirty="0" smtClean="0"/>
              <a:t>1</a:t>
            </a:r>
            <a:r>
              <a:rPr lang="ru-RU" sz="2000" dirty="0"/>
              <a:t>) представление заявителя по </a:t>
            </a:r>
            <a:r>
              <a:rPr lang="ru-RU" sz="2000" dirty="0" smtClean="0"/>
              <a:t>образцу;</a:t>
            </a:r>
            <a:endParaRPr lang="ru-RU" sz="2000" dirty="0"/>
          </a:p>
          <a:p>
            <a:pPr marL="354013" indent="-354013" algn="just">
              <a:spcBef>
                <a:spcPts val="0"/>
              </a:spcBef>
              <a:buNone/>
            </a:pPr>
            <a:r>
              <a:rPr lang="ru-RU" sz="2000" dirty="0"/>
              <a:t>2) заявление на участие в конкурсе по </a:t>
            </a:r>
            <a:r>
              <a:rPr lang="ru-RU" sz="2000" dirty="0" smtClean="0"/>
              <a:t>образцу;</a:t>
            </a:r>
            <a:endParaRPr lang="ru-RU" sz="2000" dirty="0"/>
          </a:p>
          <a:p>
            <a:pPr marL="354013" indent="-354013" algn="just">
              <a:spcBef>
                <a:spcPts val="0"/>
              </a:spcBef>
              <a:buNone/>
            </a:pPr>
            <a:r>
              <a:rPr lang="ru-RU" sz="2000" dirty="0"/>
              <a:t>3) </a:t>
            </a:r>
            <a:r>
              <a:rPr lang="ru-RU" sz="2000" b="1" dirty="0"/>
              <a:t>аналитическая записка </a:t>
            </a:r>
            <a:r>
              <a:rPr lang="ru-RU" sz="2000" dirty="0"/>
              <a:t>участника конкурса о результатах своей педагогической деятельности </a:t>
            </a:r>
            <a:r>
              <a:rPr lang="ru-RU" sz="2000" u="sng" dirty="0"/>
              <a:t>за последние </a:t>
            </a:r>
            <a:r>
              <a:rPr lang="ru-RU" sz="2000" u="sng" dirty="0" smtClean="0"/>
              <a:t>3 года</a:t>
            </a:r>
          </a:p>
          <a:p>
            <a:pPr marL="354013" indent="-354013" algn="just">
              <a:spcBef>
                <a:spcPts val="0"/>
              </a:spcBef>
              <a:buNone/>
            </a:pPr>
            <a:r>
              <a:rPr lang="ru-RU" sz="2000" dirty="0" smtClean="0"/>
              <a:t> </a:t>
            </a:r>
            <a:r>
              <a:rPr lang="ru-RU" sz="2000" dirty="0"/>
              <a:t>(объём не более 30 000 компьютерных знаков - до 15 страниц формата А4</a:t>
            </a:r>
            <a:r>
              <a:rPr lang="ru-RU" sz="2000" dirty="0" smtClean="0"/>
              <a:t>);</a:t>
            </a:r>
          </a:p>
          <a:p>
            <a:pPr marL="354013" indent="-354013" algn="just">
              <a:spcBef>
                <a:spcPts val="0"/>
              </a:spcBef>
              <a:buNone/>
            </a:pPr>
            <a:r>
              <a:rPr lang="ru-RU" sz="2000" dirty="0" smtClean="0"/>
              <a:t>4</a:t>
            </a:r>
            <a:r>
              <a:rPr lang="ru-RU" sz="2000" dirty="0"/>
              <a:t>) </a:t>
            </a:r>
            <a:r>
              <a:rPr lang="ru-RU" sz="2000" dirty="0" smtClean="0"/>
              <a:t>сценарий (технологическая карта) методического семинара и слайды презентации;</a:t>
            </a:r>
            <a:endParaRPr lang="ru-RU" sz="2000" dirty="0"/>
          </a:p>
          <a:p>
            <a:pPr marL="354013" indent="-354013" algn="just">
              <a:spcBef>
                <a:spcPts val="0"/>
              </a:spcBef>
              <a:buNone/>
            </a:pPr>
            <a:r>
              <a:rPr lang="ru-RU" sz="2000" dirty="0"/>
              <a:t>5) эссе на тему «Я - учитель» (до </a:t>
            </a:r>
            <a:r>
              <a:rPr lang="ru-RU" sz="2000" dirty="0" smtClean="0"/>
              <a:t>3 </a:t>
            </a:r>
            <a:r>
              <a:rPr lang="ru-RU" sz="2000" dirty="0"/>
              <a:t>страниц формата А4), </a:t>
            </a:r>
            <a:endParaRPr lang="ru-RU" sz="2000" dirty="0" smtClean="0"/>
          </a:p>
          <a:p>
            <a:pPr marL="354013" indent="-354013" algn="just">
              <a:spcBef>
                <a:spcPts val="0"/>
              </a:spcBef>
              <a:buNone/>
            </a:pPr>
            <a:r>
              <a:rPr lang="ru-RU" sz="2000" dirty="0" smtClean="0"/>
              <a:t>6) адрес </a:t>
            </a:r>
            <a:r>
              <a:rPr lang="ru-RU" sz="2000" dirty="0" err="1" smtClean="0"/>
              <a:t>интернет-ресурса</a:t>
            </a:r>
            <a:r>
              <a:rPr lang="ru-RU" sz="2000" dirty="0" smtClean="0"/>
              <a:t> конкурсанта,</a:t>
            </a:r>
          </a:p>
          <a:p>
            <a:pPr marL="354013" indent="-354013" algn="just">
              <a:spcBef>
                <a:spcPts val="0"/>
              </a:spcBef>
              <a:buNone/>
            </a:pPr>
            <a:r>
              <a:rPr lang="ru-RU" sz="2000" dirty="0" smtClean="0"/>
              <a:t>7) фото конкурсанта (портрет и 3 сюжетных фото, на </a:t>
            </a:r>
            <a:r>
              <a:rPr lang="ru-RU" sz="2000" dirty="0" err="1" smtClean="0"/>
              <a:t>эл.носителе</a:t>
            </a:r>
            <a:r>
              <a:rPr lang="ru-RU" sz="2000" dirty="0" smtClean="0"/>
              <a:t>, в формате </a:t>
            </a:r>
            <a:r>
              <a:rPr lang="en-US" sz="2000" dirty="0" smtClean="0"/>
              <a:t>*jpeg</a:t>
            </a:r>
            <a:r>
              <a:rPr lang="ru-RU" sz="2000" dirty="0" smtClean="0"/>
              <a:t>, хорошего качества)</a:t>
            </a:r>
            <a:endParaRPr lang="ru-RU" sz="20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187624" y="987574"/>
            <a:ext cx="784887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1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752" y="482188"/>
            <a:ext cx="8503920" cy="4465825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Документы участников принимаются на бумажном носителе в одном экземпляре, сформированные в одну папку-скоросшиватель (последовательность документов – см. п.5. Порядка проведения конкурса Положения)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!</a:t>
            </a:r>
            <a:r>
              <a:rPr lang="ru-RU" dirty="0" smtClean="0"/>
              <a:t> Без файлов</a:t>
            </a:r>
          </a:p>
          <a:p>
            <a:pPr algn="just"/>
            <a:r>
              <a:rPr lang="ru-RU" dirty="0" smtClean="0"/>
              <a:t>Дополнительно электронной почтой направляется ссылка</a:t>
            </a:r>
            <a:r>
              <a:rPr lang="en-US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интернет-ресурс</a:t>
            </a:r>
            <a:r>
              <a:rPr lang="ru-RU" dirty="0" smtClean="0"/>
              <a:t> конкурсанта</a:t>
            </a:r>
          </a:p>
          <a:p>
            <a:pPr algn="ctr">
              <a:buNone/>
            </a:pPr>
            <a:r>
              <a:rPr lang="ru-RU" dirty="0" smtClean="0"/>
              <a:t>(на адрес </a:t>
            </a:r>
            <a:r>
              <a:rPr lang="en-US" dirty="0" smtClean="0">
                <a:solidFill>
                  <a:srgbClr val="0000FF"/>
                </a:solidFill>
                <a:hlinkClick r:id="rId2"/>
              </a:rPr>
              <a:t>dolgih.alena@mail.ru</a:t>
            </a:r>
            <a:r>
              <a:rPr lang="ru-RU" dirty="0" smtClean="0"/>
              <a:t>)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endParaRPr lang="ru-RU" dirty="0" smtClean="0"/>
          </a:p>
          <a:p>
            <a:pPr algn="just"/>
            <a:r>
              <a:rPr lang="ru-RU" dirty="0" smtClean="0"/>
              <a:t>Список участников конкурса, документы которых приняты к рассмотрению конкурсной комиссией, размещаются на официальном сайте ОМС Управление образованием ПГО </a:t>
            </a:r>
          </a:p>
          <a:p>
            <a:pPr algn="ctr">
              <a:buNone/>
            </a:pPr>
            <a:r>
              <a:rPr lang="ru-RU" dirty="0" smtClean="0"/>
              <a:t>(</a:t>
            </a:r>
            <a:r>
              <a:rPr lang="en-US" dirty="0">
                <a:hlinkClick r:id="rId3"/>
              </a:rPr>
              <a:t>http://polevuo.ru/napravlenie-deyatelnosti/uchitel-goda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/>
              <a:t>)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09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464</TotalTime>
  <Words>1291</Words>
  <Application>Microsoft Office PowerPoint</Application>
  <PresentationFormat>Экран (16:9)</PresentationFormat>
  <Paragraphs>164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Ясность</vt:lpstr>
      <vt:lpstr>Муниципальный этап всероссийского конкурса «Учитель года России»  в 2020/2021 учебном году</vt:lpstr>
      <vt:lpstr>Лучший учитель. Какой он?</vt:lpstr>
      <vt:lpstr>Учитель – конкурсант. Какой он?</vt:lpstr>
      <vt:lpstr>Задачи конкурса</vt:lpstr>
      <vt:lpstr>Участники конкурса и номинации</vt:lpstr>
      <vt:lpstr>Структура конкурсных испытаний, формат и регламент их проведения</vt:lpstr>
      <vt:lpstr>Сроки проведения конкурса</vt:lpstr>
      <vt:lpstr>Заочный этап – до 15.01.2021 г. </vt:lpstr>
      <vt:lpstr>Презентация PowerPoint</vt:lpstr>
      <vt:lpstr>Интернет-ресурс</vt:lpstr>
      <vt:lpstr>Интернет-ресурс</vt:lpstr>
      <vt:lpstr>Эссе «Я – учитель»</vt:lpstr>
      <vt:lpstr>Эссе «Я – учитель»</vt:lpstr>
      <vt:lpstr>«Методический семинар»</vt:lpstr>
      <vt:lpstr>Презентация PowerPoint</vt:lpstr>
      <vt:lpstr>«Методический семинар»</vt:lpstr>
      <vt:lpstr>Аналитическая записка</vt:lpstr>
      <vt:lpstr>Аналитическая записка</vt:lpstr>
      <vt:lpstr>Информационная и методическая  поддержка участников конкурса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Пользователь Windows</cp:lastModifiedBy>
  <cp:revision>18</cp:revision>
  <dcterms:created xsi:type="dcterms:W3CDTF">2020-11-12T06:15:48Z</dcterms:created>
  <dcterms:modified xsi:type="dcterms:W3CDTF">2020-11-16T08:04:03Z</dcterms:modified>
</cp:coreProperties>
</file>