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1F2"/>
    <a:srgbClr val="FDB8AD"/>
    <a:srgbClr val="FF8F8F"/>
    <a:srgbClr val="BBA3EB"/>
    <a:srgbClr val="FAB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B0A23-6E16-458F-AC64-B95EFD95F43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911E3-F466-4B0D-8E24-E70F65276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1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911E3-F466-4B0D-8E24-E70F6527653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9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2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2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6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7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43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66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61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5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25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9000">
              <a:srgbClr val="FDB1F2"/>
            </a:gs>
            <a:gs pos="100000">
              <a:srgbClr val="BBA3EB"/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3F448-7D64-4DED-84D0-4B5F6629C4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83537-5500-41CC-BDD1-5FA38E38C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58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473" y="1362103"/>
            <a:ext cx="3913150" cy="205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96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2164" y="1196397"/>
            <a:ext cx="10515600" cy="458094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Подписывайтесь на мой канал:</a:t>
            </a:r>
            <a:b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Оксана Ялунина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en-US" sz="4800" b="1" dirty="0" smtClean="0"/>
              <a:t>https</a:t>
            </a:r>
            <a:r>
              <a:rPr lang="en-US" sz="4800" b="1" dirty="0"/>
              <a:t>://www.youtube.com/channel/UCTR7hN9i-90hhMNQDykGanA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97766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099" y="26543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Видеозанятие </a:t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для малышей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7760247">
            <a:off x="2984529" y="1837816"/>
            <a:ext cx="552286" cy="796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0308064">
            <a:off x="4232242" y="1273239"/>
            <a:ext cx="531970" cy="10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1385496">
            <a:off x="5957306" y="4089723"/>
            <a:ext cx="578112" cy="858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5422182">
            <a:off x="8025252" y="2857560"/>
            <a:ext cx="556222" cy="60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0185" y="1067859"/>
            <a:ext cx="3131779" cy="9684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Приветствие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561407" y="5058269"/>
            <a:ext cx="3608408" cy="1675040"/>
          </a:xfrm>
          <a:prstGeom prst="ellipse">
            <a:avLst/>
          </a:prstGeom>
          <a:solidFill>
            <a:srgbClr val="FAB8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Основной блок (тема занятия)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12839" y="186689"/>
            <a:ext cx="3545066" cy="10540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Пальчиковые игры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636114" y="3979863"/>
            <a:ext cx="3097884" cy="2413257"/>
          </a:xfrm>
          <a:prstGeom prst="ellipse">
            <a:avLst/>
          </a:prstGeom>
          <a:solidFill>
            <a:srgbClr val="FF8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Подвижная игра или песенка с движениями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2070167">
            <a:off x="7084423" y="1308919"/>
            <a:ext cx="557611" cy="963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777752" y="186689"/>
            <a:ext cx="3273913" cy="9653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идеофайлы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2272270">
            <a:off x="3163711" y="3992811"/>
            <a:ext cx="573974" cy="1091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49382" y="5054414"/>
            <a:ext cx="3609409" cy="1406034"/>
          </a:xfrm>
          <a:prstGeom prst="ellipse">
            <a:avLst/>
          </a:prstGeom>
          <a:solidFill>
            <a:srgbClr val="BBA3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Заключительный этап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169815" y="1579751"/>
            <a:ext cx="3789509" cy="157908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Дыхательные или артикуляционные 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упражнения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8349936">
            <a:off x="7941474" y="3782449"/>
            <a:ext cx="578112" cy="1021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34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337" y="1862051"/>
            <a:ext cx="11837323" cy="462187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6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66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</a:t>
            </a: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- Разработать конспект занятия</a:t>
            </a:r>
            <a:b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Определить цели и задачи</a:t>
            </a:r>
            <a:b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Подобрать материал и 			оборудование </a:t>
            </a:r>
            <a:r>
              <a:rPr lang="ru-RU" i="1" dirty="0">
                <a:solidFill>
                  <a:srgbClr val="002060"/>
                </a:solidFill>
                <a:latin typeface="Arial Black" panose="020B0A04020102020204" pitchFamily="34" charset="0"/>
              </a:rPr>
              <a:t>д</a:t>
            </a: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ля работы   	</a:t>
            </a:r>
            <a:b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44747" y="323888"/>
            <a:ext cx="48702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Arial Black" panose="020B0A04020102020204" pitchFamily="34" charset="0"/>
              </a:rPr>
              <a:t>I</a:t>
            </a:r>
            <a: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  <a:t> этап –</a:t>
            </a:r>
            <a:b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  <a:t> Подготовка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95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076" y="2892829"/>
            <a:ext cx="10515600" cy="36742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60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</a:t>
            </a: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потешки, игры, видеофайлы – должны </a:t>
            </a:r>
            <a:r>
              <a:rPr lang="ru-RU" i="1" dirty="0">
                <a:solidFill>
                  <a:srgbClr val="002060"/>
                </a:solidFill>
                <a:latin typeface="Arial Black" panose="020B0A04020102020204" pitchFamily="34" charset="0"/>
              </a:rPr>
              <a:t>быть направлены </a:t>
            </a:r>
            <a: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 достижение  целей, задач и соответствовать выбранной теме)</a:t>
            </a:r>
            <a:br>
              <a:rPr lang="ru-RU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3041" y="423640"/>
            <a:ext cx="102338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Arial Black" panose="020B0A04020102020204" pitchFamily="34" charset="0"/>
              </a:rPr>
              <a:t>II</a:t>
            </a:r>
            <a: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  <a:t> этап – </a:t>
            </a:r>
            <a:endParaRPr lang="ru-RU" sz="5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Выбрать </a:t>
            </a:r>
          </a:p>
          <a:p>
            <a:pPr algn="ctr"/>
            <a:r>
              <a:rPr lang="ru-RU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методы </a:t>
            </a:r>
            <a: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  <a:t>и приемы работы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61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90" y="1754326"/>
            <a:ext cx="11602412" cy="5043360"/>
          </a:xfrm>
        </p:spPr>
        <p:txBody>
          <a:bodyPr>
            <a:normAutofit fontScale="90000"/>
          </a:bodyPr>
          <a:lstStyle/>
          <a:p>
            <a:pPr marL="857250" indent="-8572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6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60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Снимать качественное видео можно даже на смартфон. Это очень удобно, ведь он всегда под рукой. Предлагаю вам несколько советов</a:t>
            </a: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:</a:t>
            </a:r>
            <a:r>
              <a:rPr lang="ru-RU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	• Снимать видео лучше небольшими частями, так вам будет удобнее монтировать фильм</a:t>
            </a:r>
            <a:b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	• </a:t>
            </a:r>
            <a:r>
              <a:rPr lang="ru-RU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Тщательная подготовка – половина успеха. Чтобы изображение получилось четким, протрите объектив камеры перед съемкой. Также рекомендую включить режим "Не беспокоить"</a:t>
            </a:r>
            <a:r>
              <a:rPr lang="ru-RU" sz="3100" b="1" i="1" dirty="0">
                <a:latin typeface="Arial Black" panose="020B0A04020102020204" pitchFamily="34" charset="0"/>
              </a:rPr>
              <a:t/>
            </a:r>
            <a:br>
              <a:rPr lang="ru-RU" sz="3100" b="1" i="1" dirty="0">
                <a:latin typeface="Arial Black" panose="020B0A04020102020204" pitchFamily="34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3476" y="0"/>
            <a:ext cx="91390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Arial Black" panose="020B0A04020102020204" pitchFamily="34" charset="0"/>
              </a:rPr>
              <a:t>III</a:t>
            </a:r>
            <a:r>
              <a:rPr lang="ru-RU" sz="5400" b="1" dirty="0">
                <a:solidFill>
                  <a:srgbClr val="002060"/>
                </a:solidFill>
                <a:latin typeface="Arial Black" panose="020B0A04020102020204" pitchFamily="34" charset="0"/>
              </a:rPr>
              <a:t> этап – </a:t>
            </a:r>
            <a:endParaRPr lang="ru-RU" sz="54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съемка </a:t>
            </a:r>
            <a:r>
              <a:rPr lang="ru-RU" sz="5400" b="1" dirty="0">
                <a:solidFill>
                  <a:srgbClr val="002060"/>
                </a:solidFill>
                <a:latin typeface="Arial Black" panose="020B0A04020102020204" pitchFamily="34" charset="0"/>
              </a:rPr>
              <a:t>видеосюжетов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633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505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ru-RU" sz="32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Свет. Лучше всего снимать видео в естественном освещении.  Место для съемки выбирайте так, чтобы в кадре и на лице не было резких теней</a:t>
            </a:r>
            <a:br>
              <a:rPr lang="ru-RU" sz="32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</a:t>
            </a:r>
            <a:br>
              <a:rPr lang="ru-RU" sz="3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• </a:t>
            </a:r>
            <a:r>
              <a:rPr lang="ru-RU" sz="32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Звук. Для качественного звука достаточно расположить смартфон близко к себе и выбрать для съемки помещение без эха</a:t>
            </a:r>
            <a:br>
              <a:rPr lang="ru-RU" sz="32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</a:t>
            </a:r>
            <a:br>
              <a:rPr lang="ru-RU" sz="3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• </a:t>
            </a:r>
            <a:r>
              <a:rPr lang="ru-RU" sz="32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Композиция. Смотрите прямо в объектив, а не на экран устройства. Так ваш взгляд будет направлен на зрителя. Расположите камеру так, чтобы в кадре ваши глаза были в верхней части изображения.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340253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455" y="985520"/>
            <a:ext cx="11554691" cy="555074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Видеоредактор: 15 бесплатных программ для профессиональной работы с видео (версия 2020 года</a:t>
            </a: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)</a:t>
            </a:r>
            <a:r>
              <a:rPr lang="ru-RU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</a:t>
            </a:r>
            <a:r>
              <a:rPr lang="en-US" sz="31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DaVinci</a:t>
            </a:r>
            <a:r>
              <a:rPr lang="en-US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Resolve. ...</a:t>
            </a:r>
            <a:b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</a:t>
            </a:r>
            <a:r>
              <a:rPr lang="en-US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Bolide </a:t>
            </a: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Movie Creator. ...</a:t>
            </a:r>
            <a:b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</a:t>
            </a:r>
            <a:r>
              <a:rPr lang="en-US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Li</a:t>
            </a: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1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ghtworks</a:t>
            </a:r>
            <a:r>
              <a:rPr lang="en-US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(Windows, Mac OS, Linux) ...</a:t>
            </a:r>
            <a:b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</a:t>
            </a:r>
            <a:r>
              <a:rPr lang="en-US" sz="31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Movavi</a:t>
            </a: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b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</a:t>
            </a:r>
            <a:r>
              <a:rPr lang="en-US" sz="31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Shotcut</a:t>
            </a: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b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</a:t>
            </a:r>
            <a:r>
              <a:rPr lang="en-US" sz="31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ivsEdits</a:t>
            </a:r>
            <a:r>
              <a:rPr lang="en-US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(Windows) ...</a:t>
            </a:r>
            <a:b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</a:t>
            </a:r>
            <a:r>
              <a:rPr lang="en-US" sz="31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WeVideo</a:t>
            </a:r>
            <a:r>
              <a:rPr lang="en-US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(Online)</a:t>
            </a:r>
            <a:b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- </a:t>
            </a:r>
            <a:r>
              <a:rPr lang="en-US" sz="3100" b="1" i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Avidemux</a:t>
            </a:r>
            <a:r>
              <a:rPr lang="en-US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1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(Windows, Mac OS, Linux</a:t>
            </a:r>
            <a:r>
              <a:rPr lang="en-US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)</a:t>
            </a: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Достаточно ввести в поисковую строку компьютера «доступные видеоредакторы»</a:t>
            </a:r>
            <a:r>
              <a:rPr lang="en-US" sz="3600" b="1" dirty="0">
                <a:solidFill>
                  <a:srgbClr val="002060"/>
                </a:solidFill>
              </a:rPr>
              <a:t/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50931" y="0"/>
            <a:ext cx="73757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Arial Black" panose="020B0A04020102020204" pitchFamily="34" charset="0"/>
              </a:rPr>
              <a:t>IV</a:t>
            </a:r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 этап – </a:t>
            </a:r>
            <a:endParaRPr lang="ru-RU" sz="44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монтаж </a:t>
            </a:r>
            <a:r>
              <a:rPr lang="ru-RU" sz="4400" dirty="0">
                <a:solidFill>
                  <a:srgbClr val="002060"/>
                </a:solidFill>
                <a:latin typeface="Arial Black" panose="020B0A04020102020204" pitchFamily="34" charset="0"/>
              </a:rPr>
              <a:t>видеозаписей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92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4073"/>
            <a:ext cx="11970327" cy="648392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V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этап –</a:t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Загрузка на 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Google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диск /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You Tube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Файлы большого объема </a:t>
            </a:r>
            <a:b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невозможно отправить в Мессенджер, поэтому  его лучше загрузить </a:t>
            </a:r>
            <a:b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</a:t>
            </a:r>
            <a:r>
              <a:rPr lang="en-US" sz="3600" i="1" dirty="0">
                <a:solidFill>
                  <a:srgbClr val="002060"/>
                </a:solidFill>
                <a:latin typeface="Arial Black" panose="020B0A04020102020204" pitchFamily="34" charset="0"/>
              </a:rPr>
              <a:t>Google </a:t>
            </a:r>
            <a:r>
              <a:rPr lang="ru-RU" sz="3600" i="1" dirty="0">
                <a:solidFill>
                  <a:srgbClr val="002060"/>
                </a:solidFill>
                <a:latin typeface="Arial Black" panose="020B0A04020102020204" pitchFamily="34" charset="0"/>
              </a:rPr>
              <a:t>диск </a:t>
            </a:r>
            <a: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либо </a:t>
            </a:r>
            <a:r>
              <a:rPr lang="en-US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You Tube</a:t>
            </a:r>
            <a: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b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 отправить ссылку в Мессенджер предварительно настроив </a:t>
            </a:r>
            <a:b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параметры доступа пользователей</a:t>
            </a:r>
            <a:br>
              <a:rPr lang="ru-RU" sz="3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9372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617" y="3200400"/>
            <a:ext cx="10875050" cy="33866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Предварительно отправьте родителям рекомендации, </a:t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которых укажите, </a:t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какие материалы потребуются </a:t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для занятия </a:t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 на что стоит обратить </a:t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особенное внимание.</a:t>
            </a:r>
            <a: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4498" y="284696"/>
            <a:ext cx="1194750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Arial Black" panose="020B0A04020102020204" pitchFamily="34" charset="0"/>
              </a:rPr>
              <a:t>VI </a:t>
            </a:r>
            <a: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  <a:t>этап</a:t>
            </a:r>
            <a:b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  <a:t>Рекомендации для родителей</a:t>
            </a:r>
            <a:br>
              <a:rPr lang="ru-RU" sz="5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sz="5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754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62</Words>
  <Application>Microsoft Office PowerPoint</Application>
  <PresentationFormat>Произвольный</PresentationFormat>
  <Paragraphs>27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Видеозанятие  для малышей</vt:lpstr>
      <vt:lpstr>    - Разработать конспект занятия   - Определить цели и задачи   - Подобрать материал и    оборудование для работы       </vt:lpstr>
      <vt:lpstr>  (потешки, игры, видеофайлы – должны быть направлены на достижение  целей, задач и соответствовать выбранной теме)  </vt:lpstr>
      <vt:lpstr>  Снимать качественное видео можно даже на смартфон. Это очень удобно, ведь он всегда под рукой. Предлагаю вам несколько советов:   • Снимать видео лучше небольшими частями, так вам будет удобнее монтировать фильм   • Тщательная подготовка – половина успеха. Чтобы изображение получилось четким, протрите объектив камеры перед съемкой. Также рекомендую включить режим "Не беспокоить"   </vt:lpstr>
      <vt:lpstr> • Свет. Лучше всего снимать видео в естественном освещении.  Место для съемки выбирайте так, чтобы в кадре и на лице не было резких теней    • Звук. Для качественного звука достаточно расположить смартфон близко к себе и выбрать для съемки помещение без эха    • Композиция. Смотрите прямо в объектив, а не на экран устройства. Так ваш взгляд будет направлен на зрителя. Расположите камеру так, чтобы в кадре ваши глаза были в верхней части изображения.</vt:lpstr>
      <vt:lpstr>       Видеоредактор: 15 бесплатных программ для профессиональной работы с видео (версия 2020 года)  - DaVinci Resolve. ...  - Bolide Movie Creator. ...  - Li ghtworks (Windows, Mac OS, Linux) ...  - Movavi.  - Shotcut.  - ivsEdits (Windows) ...  - WeVideo (Online)  - Avidemux (Windows, Mac OS, Linux)  Достаточно ввести в поисковую строку компьютера «доступные видеоредакторы»      </vt:lpstr>
      <vt:lpstr>V этап –  Загрузка на  Google диск / You Tube   Файлы большого объема  невозможно отправить в Мессенджер, поэтому  его лучше загрузить  в Google диск либо You Tube  и отправить ссылку в Мессенджер предварительно настроив  параметры доступа пользователей  </vt:lpstr>
      <vt:lpstr>Предварительно отправьте родителям рекомендации,  в которых укажите,  какие материалы потребуются  для занятия  и на что стоит обратить  особенное внимание.  </vt:lpstr>
      <vt:lpstr>Подписывайтесь на мой канал: Оксана Ялунина https://www.youtube.com/channel/UCTR7hN9i-90hhMNQDykGanA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DR0ch1la</dc:creator>
  <cp:lastModifiedBy>Админ</cp:lastModifiedBy>
  <cp:revision>20</cp:revision>
  <dcterms:created xsi:type="dcterms:W3CDTF">2020-11-21T12:16:40Z</dcterms:created>
  <dcterms:modified xsi:type="dcterms:W3CDTF">2020-11-24T04:51:19Z</dcterms:modified>
</cp:coreProperties>
</file>