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CA3A2B-D8BF-47A9-9B74-4DAE30EF9B9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45E77C-90DE-4E9D-B713-C3DCBFF00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s.ru/" TargetMode="External"/><Relationship Id="rId2" Type="http://schemas.openxmlformats.org/officeDocument/2006/relationships/hyperlink" Target="https://laweba.net/sozdanie-web-kvesta-dlya-doshkolniko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-romashka23.edumsko.ru/activity/innovative_activities/post/298032" TargetMode="External"/><Relationship Id="rId2" Type="http://schemas.openxmlformats.org/officeDocument/2006/relationships/hyperlink" Target="https://alru1998.wixsite.com/quest-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2779" y="2060848"/>
            <a:ext cx="65751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Педагогическая мастерская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дистанционного  обучения: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56992"/>
            <a:ext cx="7668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«Создание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использование в работе с педагогами и родителями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онлайн-опроса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и тестов с помощью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 форм.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404664"/>
            <a:ext cx="669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 ПГО  «Детский  сад  № 43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вида»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209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 Вы  нажали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шаблон, 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 откроется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«Галерея  шаблонов». 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 выбрать  «Шаблон  анкеты»  и  сделать  анкету.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11560" y="3284984"/>
            <a:ext cx="2592288" cy="33123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Создаем  АНКЕТУ. 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 по  питанию  детей  в ДОУ.  Для  этого  наживаем  на активные  места  и  прописываем  свой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текст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,: вопросы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ответы.  Можно  добавить  картинку,  видео, раздел.  Для  этого  есть кнопки  справа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648004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4863863" cy="273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5436096" y="1412776"/>
            <a:ext cx="2736303" cy="2334053"/>
          </a:xfrm>
          <a:custGeom>
            <a:avLst/>
            <a:gdLst>
              <a:gd name="connsiteX0" fmla="*/ 2984199 w 3052437"/>
              <a:gd name="connsiteY0" fmla="*/ 0 h 2334053"/>
              <a:gd name="connsiteX1" fmla="*/ 3025142 w 3052437"/>
              <a:gd name="connsiteY1" fmla="*/ 13648 h 2334053"/>
              <a:gd name="connsiteX2" fmla="*/ 3052437 w 3052437"/>
              <a:gd name="connsiteY2" fmla="*/ 122830 h 2334053"/>
              <a:gd name="connsiteX3" fmla="*/ 3038790 w 3052437"/>
              <a:gd name="connsiteY3" fmla="*/ 1187356 h 2334053"/>
              <a:gd name="connsiteX4" fmla="*/ 3025142 w 3052437"/>
              <a:gd name="connsiteY4" fmla="*/ 1228299 h 2334053"/>
              <a:gd name="connsiteX5" fmla="*/ 2997846 w 3052437"/>
              <a:gd name="connsiteY5" fmla="*/ 1351129 h 2334053"/>
              <a:gd name="connsiteX6" fmla="*/ 2915960 w 3052437"/>
              <a:gd name="connsiteY6" fmla="*/ 1473959 h 2334053"/>
              <a:gd name="connsiteX7" fmla="*/ 2875016 w 3052437"/>
              <a:gd name="connsiteY7" fmla="*/ 1555845 h 2334053"/>
              <a:gd name="connsiteX8" fmla="*/ 2834073 w 3052437"/>
              <a:gd name="connsiteY8" fmla="*/ 1596788 h 2334053"/>
              <a:gd name="connsiteX9" fmla="*/ 2738539 w 3052437"/>
              <a:gd name="connsiteY9" fmla="*/ 1733266 h 2334053"/>
              <a:gd name="connsiteX10" fmla="*/ 2643005 w 3052437"/>
              <a:gd name="connsiteY10" fmla="*/ 1828800 h 2334053"/>
              <a:gd name="connsiteX11" fmla="*/ 2533822 w 3052437"/>
              <a:gd name="connsiteY11" fmla="*/ 1883391 h 2334053"/>
              <a:gd name="connsiteX12" fmla="*/ 2397345 w 3052437"/>
              <a:gd name="connsiteY12" fmla="*/ 1937982 h 2334053"/>
              <a:gd name="connsiteX13" fmla="*/ 2233572 w 3052437"/>
              <a:gd name="connsiteY13" fmla="*/ 2006221 h 2334053"/>
              <a:gd name="connsiteX14" fmla="*/ 2178981 w 3052437"/>
              <a:gd name="connsiteY14" fmla="*/ 2033517 h 2334053"/>
              <a:gd name="connsiteX15" fmla="*/ 2124390 w 3052437"/>
              <a:gd name="connsiteY15" fmla="*/ 2047165 h 2334053"/>
              <a:gd name="connsiteX16" fmla="*/ 1878730 w 3052437"/>
              <a:gd name="connsiteY16" fmla="*/ 2101756 h 2334053"/>
              <a:gd name="connsiteX17" fmla="*/ 1660366 w 3052437"/>
              <a:gd name="connsiteY17" fmla="*/ 2129051 h 2334053"/>
              <a:gd name="connsiteX18" fmla="*/ 1442002 w 3052437"/>
              <a:gd name="connsiteY18" fmla="*/ 2156347 h 2334053"/>
              <a:gd name="connsiteX19" fmla="*/ 1346467 w 3052437"/>
              <a:gd name="connsiteY19" fmla="*/ 2183642 h 2334053"/>
              <a:gd name="connsiteX20" fmla="*/ 1128103 w 3052437"/>
              <a:gd name="connsiteY20" fmla="*/ 2197290 h 2334053"/>
              <a:gd name="connsiteX21" fmla="*/ 977978 w 3052437"/>
              <a:gd name="connsiteY21" fmla="*/ 2224585 h 2334053"/>
              <a:gd name="connsiteX22" fmla="*/ 923387 w 3052437"/>
              <a:gd name="connsiteY22" fmla="*/ 2238233 h 2334053"/>
              <a:gd name="connsiteX23" fmla="*/ 814205 w 3052437"/>
              <a:gd name="connsiteY23" fmla="*/ 2251881 h 2334053"/>
              <a:gd name="connsiteX24" fmla="*/ 77225 w 3052437"/>
              <a:gd name="connsiteY24" fmla="*/ 2238233 h 2334053"/>
              <a:gd name="connsiteX25" fmla="*/ 118169 w 3052437"/>
              <a:gd name="connsiteY25" fmla="*/ 2224585 h 2334053"/>
              <a:gd name="connsiteX26" fmla="*/ 159112 w 3052437"/>
              <a:gd name="connsiteY26" fmla="*/ 2197290 h 2334053"/>
              <a:gd name="connsiteX27" fmla="*/ 90873 w 3052437"/>
              <a:gd name="connsiteY27" fmla="*/ 2183642 h 2334053"/>
              <a:gd name="connsiteX28" fmla="*/ 22634 w 3052437"/>
              <a:gd name="connsiteY28" fmla="*/ 2197290 h 2334053"/>
              <a:gd name="connsiteX29" fmla="*/ 8987 w 3052437"/>
              <a:gd name="connsiteY29" fmla="*/ 2238233 h 2334053"/>
              <a:gd name="connsiteX30" fmla="*/ 77225 w 3052437"/>
              <a:gd name="connsiteY30" fmla="*/ 2265529 h 2334053"/>
              <a:gd name="connsiteX31" fmla="*/ 131816 w 3052437"/>
              <a:gd name="connsiteY31" fmla="*/ 2292824 h 2334053"/>
              <a:gd name="connsiteX32" fmla="*/ 240999 w 3052437"/>
              <a:gd name="connsiteY32" fmla="*/ 2320120 h 2334053"/>
              <a:gd name="connsiteX33" fmla="*/ 172760 w 3052437"/>
              <a:gd name="connsiteY33" fmla="*/ 2292824 h 233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52437" h="2334053">
                <a:moveTo>
                  <a:pt x="2984199" y="0"/>
                </a:moveTo>
                <a:cubicBezTo>
                  <a:pt x="2997847" y="4549"/>
                  <a:pt x="3018156" y="1072"/>
                  <a:pt x="3025142" y="13648"/>
                </a:cubicBezTo>
                <a:cubicBezTo>
                  <a:pt x="3043360" y="46441"/>
                  <a:pt x="3052437" y="122830"/>
                  <a:pt x="3052437" y="122830"/>
                </a:cubicBezTo>
                <a:cubicBezTo>
                  <a:pt x="3047888" y="477672"/>
                  <a:pt x="3047549" y="832593"/>
                  <a:pt x="3038790" y="1187356"/>
                </a:cubicBezTo>
                <a:cubicBezTo>
                  <a:pt x="3038435" y="1201738"/>
                  <a:pt x="3028263" y="1214256"/>
                  <a:pt x="3025142" y="1228299"/>
                </a:cubicBezTo>
                <a:cubicBezTo>
                  <a:pt x="3019978" y="1251535"/>
                  <a:pt x="3014604" y="1321802"/>
                  <a:pt x="2997846" y="1351129"/>
                </a:cubicBezTo>
                <a:cubicBezTo>
                  <a:pt x="2906407" y="1511148"/>
                  <a:pt x="3008933" y="1288014"/>
                  <a:pt x="2915960" y="1473959"/>
                </a:cubicBezTo>
                <a:cubicBezTo>
                  <a:pt x="2885184" y="1535511"/>
                  <a:pt x="2923907" y="1497177"/>
                  <a:pt x="2875016" y="1555845"/>
                </a:cubicBezTo>
                <a:cubicBezTo>
                  <a:pt x="2862660" y="1570672"/>
                  <a:pt x="2845653" y="1581347"/>
                  <a:pt x="2834073" y="1596788"/>
                </a:cubicBezTo>
                <a:cubicBezTo>
                  <a:pt x="2743766" y="1717198"/>
                  <a:pt x="2847451" y="1614453"/>
                  <a:pt x="2738539" y="1733266"/>
                </a:cubicBezTo>
                <a:cubicBezTo>
                  <a:pt x="2708108" y="1766464"/>
                  <a:pt x="2685729" y="1814559"/>
                  <a:pt x="2643005" y="1828800"/>
                </a:cubicBezTo>
                <a:cubicBezTo>
                  <a:pt x="2533198" y="1865402"/>
                  <a:pt x="2694970" y="1808189"/>
                  <a:pt x="2533822" y="1883391"/>
                </a:cubicBezTo>
                <a:cubicBezTo>
                  <a:pt x="2489422" y="1904111"/>
                  <a:pt x="2441169" y="1916070"/>
                  <a:pt x="2397345" y="1937982"/>
                </a:cubicBezTo>
                <a:cubicBezTo>
                  <a:pt x="2067314" y="2102997"/>
                  <a:pt x="2421710" y="1935668"/>
                  <a:pt x="2233572" y="2006221"/>
                </a:cubicBezTo>
                <a:cubicBezTo>
                  <a:pt x="2214522" y="2013365"/>
                  <a:pt x="2198031" y="2026373"/>
                  <a:pt x="2178981" y="2033517"/>
                </a:cubicBezTo>
                <a:cubicBezTo>
                  <a:pt x="2161418" y="2040103"/>
                  <a:pt x="2142486" y="2042230"/>
                  <a:pt x="2124390" y="2047165"/>
                </a:cubicBezTo>
                <a:cubicBezTo>
                  <a:pt x="1979270" y="2086743"/>
                  <a:pt x="2062484" y="2071131"/>
                  <a:pt x="1878730" y="2101756"/>
                </a:cubicBezTo>
                <a:cubicBezTo>
                  <a:pt x="1780041" y="2118204"/>
                  <a:pt x="1766982" y="2115724"/>
                  <a:pt x="1660366" y="2129051"/>
                </a:cubicBezTo>
                <a:cubicBezTo>
                  <a:pt x="1348776" y="2168000"/>
                  <a:pt x="1821259" y="2114206"/>
                  <a:pt x="1442002" y="2156347"/>
                </a:cubicBezTo>
                <a:cubicBezTo>
                  <a:pt x="1417065" y="2164659"/>
                  <a:pt x="1370943" y="2181194"/>
                  <a:pt x="1346467" y="2183642"/>
                </a:cubicBezTo>
                <a:cubicBezTo>
                  <a:pt x="1273899" y="2190899"/>
                  <a:pt x="1200891" y="2192741"/>
                  <a:pt x="1128103" y="2197290"/>
                </a:cubicBezTo>
                <a:lnTo>
                  <a:pt x="977978" y="2224585"/>
                </a:lnTo>
                <a:cubicBezTo>
                  <a:pt x="959585" y="2228264"/>
                  <a:pt x="941889" y="2235149"/>
                  <a:pt x="923387" y="2238233"/>
                </a:cubicBezTo>
                <a:cubicBezTo>
                  <a:pt x="887209" y="2244263"/>
                  <a:pt x="850599" y="2247332"/>
                  <a:pt x="814205" y="2251881"/>
                </a:cubicBezTo>
                <a:cubicBezTo>
                  <a:pt x="568545" y="2247332"/>
                  <a:pt x="322738" y="2247861"/>
                  <a:pt x="77225" y="2238233"/>
                </a:cubicBezTo>
                <a:cubicBezTo>
                  <a:pt x="62850" y="2237669"/>
                  <a:pt x="105302" y="2231019"/>
                  <a:pt x="118169" y="2224585"/>
                </a:cubicBezTo>
                <a:cubicBezTo>
                  <a:pt x="132840" y="2217250"/>
                  <a:pt x="145464" y="2206388"/>
                  <a:pt x="159112" y="2197290"/>
                </a:cubicBezTo>
                <a:cubicBezTo>
                  <a:pt x="206354" y="2126428"/>
                  <a:pt x="199000" y="2156611"/>
                  <a:pt x="90873" y="2183642"/>
                </a:cubicBezTo>
                <a:cubicBezTo>
                  <a:pt x="68369" y="2189268"/>
                  <a:pt x="45380" y="2192741"/>
                  <a:pt x="22634" y="2197290"/>
                </a:cubicBezTo>
                <a:cubicBezTo>
                  <a:pt x="18085" y="2210938"/>
                  <a:pt x="0" y="2227000"/>
                  <a:pt x="8987" y="2238233"/>
                </a:cubicBezTo>
                <a:cubicBezTo>
                  <a:pt x="24291" y="2257363"/>
                  <a:pt x="54838" y="2255579"/>
                  <a:pt x="77225" y="2265529"/>
                </a:cubicBezTo>
                <a:cubicBezTo>
                  <a:pt x="95816" y="2273792"/>
                  <a:pt x="112515" y="2286390"/>
                  <a:pt x="131816" y="2292824"/>
                </a:cubicBezTo>
                <a:cubicBezTo>
                  <a:pt x="167405" y="2304687"/>
                  <a:pt x="275830" y="2334053"/>
                  <a:pt x="240999" y="2320120"/>
                </a:cubicBezTo>
                <a:lnTo>
                  <a:pt x="172760" y="2292824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того  как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наша  АНКЕТА  готова, необходимо  нажать  в  правом  верхнем  углу  «ОТПРАВИТЬ».  В  открывшемся  окне  заполните  все  поля:  электронную  почту,  поставьте  галочку 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Включить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форму в сообщение электронной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почты».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 ……настройте  ДОСТУП….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752528" cy="298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77072"/>
            <a:ext cx="494387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536682" y="1105469"/>
            <a:ext cx="4517590" cy="2524835"/>
          </a:xfrm>
          <a:custGeom>
            <a:avLst/>
            <a:gdLst>
              <a:gd name="connsiteX0" fmla="*/ 1701551 w 4517590"/>
              <a:gd name="connsiteY0" fmla="*/ 0 h 2524835"/>
              <a:gd name="connsiteX1" fmla="*/ 1660608 w 4517590"/>
              <a:gd name="connsiteY1" fmla="*/ 40943 h 2524835"/>
              <a:gd name="connsiteX2" fmla="*/ 1619664 w 4517590"/>
              <a:gd name="connsiteY2" fmla="*/ 54591 h 2524835"/>
              <a:gd name="connsiteX3" fmla="*/ 1496834 w 4517590"/>
              <a:gd name="connsiteY3" fmla="*/ 81886 h 2524835"/>
              <a:gd name="connsiteX4" fmla="*/ 1442243 w 4517590"/>
              <a:gd name="connsiteY4" fmla="*/ 109182 h 2524835"/>
              <a:gd name="connsiteX5" fmla="*/ 1237527 w 4517590"/>
              <a:gd name="connsiteY5" fmla="*/ 136477 h 2524835"/>
              <a:gd name="connsiteX6" fmla="*/ 1114697 w 4517590"/>
              <a:gd name="connsiteY6" fmla="*/ 163773 h 2524835"/>
              <a:gd name="connsiteX7" fmla="*/ 882685 w 4517590"/>
              <a:gd name="connsiteY7" fmla="*/ 191068 h 2524835"/>
              <a:gd name="connsiteX8" fmla="*/ 759855 w 4517590"/>
              <a:gd name="connsiteY8" fmla="*/ 245659 h 2524835"/>
              <a:gd name="connsiteX9" fmla="*/ 705264 w 4517590"/>
              <a:gd name="connsiteY9" fmla="*/ 259307 h 2524835"/>
              <a:gd name="connsiteX10" fmla="*/ 664321 w 4517590"/>
              <a:gd name="connsiteY10" fmla="*/ 272955 h 2524835"/>
              <a:gd name="connsiteX11" fmla="*/ 596082 w 4517590"/>
              <a:gd name="connsiteY11" fmla="*/ 300250 h 2524835"/>
              <a:gd name="connsiteX12" fmla="*/ 500548 w 4517590"/>
              <a:gd name="connsiteY12" fmla="*/ 327546 h 2524835"/>
              <a:gd name="connsiteX13" fmla="*/ 459605 w 4517590"/>
              <a:gd name="connsiteY13" fmla="*/ 354841 h 2524835"/>
              <a:gd name="connsiteX14" fmla="*/ 391366 w 4517590"/>
              <a:gd name="connsiteY14" fmla="*/ 382137 h 2524835"/>
              <a:gd name="connsiteX15" fmla="*/ 309479 w 4517590"/>
              <a:gd name="connsiteY15" fmla="*/ 436728 h 2524835"/>
              <a:gd name="connsiteX16" fmla="*/ 268536 w 4517590"/>
              <a:gd name="connsiteY16" fmla="*/ 477671 h 2524835"/>
              <a:gd name="connsiteX17" fmla="*/ 227593 w 4517590"/>
              <a:gd name="connsiteY17" fmla="*/ 491319 h 2524835"/>
              <a:gd name="connsiteX18" fmla="*/ 200297 w 4517590"/>
              <a:gd name="connsiteY18" fmla="*/ 532262 h 2524835"/>
              <a:gd name="connsiteX19" fmla="*/ 159354 w 4517590"/>
              <a:gd name="connsiteY19" fmla="*/ 559558 h 2524835"/>
              <a:gd name="connsiteX20" fmla="*/ 91115 w 4517590"/>
              <a:gd name="connsiteY20" fmla="*/ 655092 h 2524835"/>
              <a:gd name="connsiteX21" fmla="*/ 50172 w 4517590"/>
              <a:gd name="connsiteY21" fmla="*/ 682388 h 2524835"/>
              <a:gd name="connsiteX22" fmla="*/ 50172 w 4517590"/>
              <a:gd name="connsiteY22" fmla="*/ 1078173 h 2524835"/>
              <a:gd name="connsiteX23" fmla="*/ 63819 w 4517590"/>
              <a:gd name="connsiteY23" fmla="*/ 1160059 h 2524835"/>
              <a:gd name="connsiteX24" fmla="*/ 145706 w 4517590"/>
              <a:gd name="connsiteY24" fmla="*/ 1310185 h 2524835"/>
              <a:gd name="connsiteX25" fmla="*/ 241240 w 4517590"/>
              <a:gd name="connsiteY25" fmla="*/ 1460310 h 2524835"/>
              <a:gd name="connsiteX26" fmla="*/ 323127 w 4517590"/>
              <a:gd name="connsiteY26" fmla="*/ 1651379 h 2524835"/>
              <a:gd name="connsiteX27" fmla="*/ 350422 w 4517590"/>
              <a:gd name="connsiteY27" fmla="*/ 1705970 h 2524835"/>
              <a:gd name="connsiteX28" fmla="*/ 486900 w 4517590"/>
              <a:gd name="connsiteY28" fmla="*/ 1869743 h 2524835"/>
              <a:gd name="connsiteX29" fmla="*/ 500548 w 4517590"/>
              <a:gd name="connsiteY29" fmla="*/ 1910686 h 2524835"/>
              <a:gd name="connsiteX30" fmla="*/ 609730 w 4517590"/>
              <a:gd name="connsiteY30" fmla="*/ 2006221 h 2524835"/>
              <a:gd name="connsiteX31" fmla="*/ 664321 w 4517590"/>
              <a:gd name="connsiteY31" fmla="*/ 2074459 h 2524835"/>
              <a:gd name="connsiteX32" fmla="*/ 732560 w 4517590"/>
              <a:gd name="connsiteY32" fmla="*/ 2156346 h 2524835"/>
              <a:gd name="connsiteX33" fmla="*/ 869037 w 4517590"/>
              <a:gd name="connsiteY33" fmla="*/ 2224585 h 2524835"/>
              <a:gd name="connsiteX34" fmla="*/ 923628 w 4517590"/>
              <a:gd name="connsiteY34" fmla="*/ 2265528 h 2524835"/>
              <a:gd name="connsiteX35" fmla="*/ 1032811 w 4517590"/>
              <a:gd name="connsiteY35" fmla="*/ 2292824 h 2524835"/>
              <a:gd name="connsiteX36" fmla="*/ 1114697 w 4517590"/>
              <a:gd name="connsiteY36" fmla="*/ 2347415 h 2524835"/>
              <a:gd name="connsiteX37" fmla="*/ 1210231 w 4517590"/>
              <a:gd name="connsiteY37" fmla="*/ 2374710 h 2524835"/>
              <a:gd name="connsiteX38" fmla="*/ 1319414 w 4517590"/>
              <a:gd name="connsiteY38" fmla="*/ 2415653 h 2524835"/>
              <a:gd name="connsiteX39" fmla="*/ 1578721 w 4517590"/>
              <a:gd name="connsiteY39" fmla="*/ 2442949 h 2524835"/>
              <a:gd name="connsiteX40" fmla="*/ 1878972 w 4517590"/>
              <a:gd name="connsiteY40" fmla="*/ 2497540 h 2524835"/>
              <a:gd name="connsiteX41" fmla="*/ 1974506 w 4517590"/>
              <a:gd name="connsiteY41" fmla="*/ 2511188 h 2524835"/>
              <a:gd name="connsiteX42" fmla="*/ 2288405 w 4517590"/>
              <a:gd name="connsiteY42" fmla="*/ 2524835 h 2524835"/>
              <a:gd name="connsiteX43" fmla="*/ 3148214 w 4517590"/>
              <a:gd name="connsiteY43" fmla="*/ 2511188 h 2524835"/>
              <a:gd name="connsiteX44" fmla="*/ 3284691 w 4517590"/>
              <a:gd name="connsiteY44" fmla="*/ 2470244 h 2524835"/>
              <a:gd name="connsiteX45" fmla="*/ 3339282 w 4517590"/>
              <a:gd name="connsiteY45" fmla="*/ 2442949 h 2524835"/>
              <a:gd name="connsiteX46" fmla="*/ 3407521 w 4517590"/>
              <a:gd name="connsiteY46" fmla="*/ 2429301 h 2524835"/>
              <a:gd name="connsiteX47" fmla="*/ 3530351 w 4517590"/>
              <a:gd name="connsiteY47" fmla="*/ 2388358 h 2524835"/>
              <a:gd name="connsiteX48" fmla="*/ 3926136 w 4517590"/>
              <a:gd name="connsiteY48" fmla="*/ 2333767 h 2524835"/>
              <a:gd name="connsiteX49" fmla="*/ 4035318 w 4517590"/>
              <a:gd name="connsiteY49" fmla="*/ 2320119 h 2524835"/>
              <a:gd name="connsiteX50" fmla="*/ 4117205 w 4517590"/>
              <a:gd name="connsiteY50" fmla="*/ 2292824 h 2524835"/>
              <a:gd name="connsiteX51" fmla="*/ 4212739 w 4517590"/>
              <a:gd name="connsiteY51" fmla="*/ 2251880 h 2524835"/>
              <a:gd name="connsiteX52" fmla="*/ 4253682 w 4517590"/>
              <a:gd name="connsiteY52" fmla="*/ 2224585 h 2524835"/>
              <a:gd name="connsiteX53" fmla="*/ 4308273 w 4517590"/>
              <a:gd name="connsiteY53" fmla="*/ 2197289 h 2524835"/>
              <a:gd name="connsiteX54" fmla="*/ 4349217 w 4517590"/>
              <a:gd name="connsiteY54" fmla="*/ 2156346 h 2524835"/>
              <a:gd name="connsiteX55" fmla="*/ 4362864 w 4517590"/>
              <a:gd name="connsiteY55" fmla="*/ 2115403 h 2524835"/>
              <a:gd name="connsiteX56" fmla="*/ 4417455 w 4517590"/>
              <a:gd name="connsiteY56" fmla="*/ 2033516 h 2524835"/>
              <a:gd name="connsiteX57" fmla="*/ 4458399 w 4517590"/>
              <a:gd name="connsiteY57" fmla="*/ 1869743 h 2524835"/>
              <a:gd name="connsiteX58" fmla="*/ 4485694 w 4517590"/>
              <a:gd name="connsiteY58" fmla="*/ 1787856 h 2524835"/>
              <a:gd name="connsiteX59" fmla="*/ 4472046 w 4517590"/>
              <a:gd name="connsiteY59" fmla="*/ 1392071 h 2524835"/>
              <a:gd name="connsiteX60" fmla="*/ 4417455 w 4517590"/>
              <a:gd name="connsiteY60" fmla="*/ 1310185 h 2524835"/>
              <a:gd name="connsiteX61" fmla="*/ 4390160 w 4517590"/>
              <a:gd name="connsiteY61" fmla="*/ 1269241 h 2524835"/>
              <a:gd name="connsiteX62" fmla="*/ 4349217 w 4517590"/>
              <a:gd name="connsiteY62" fmla="*/ 1201003 h 2524835"/>
              <a:gd name="connsiteX63" fmla="*/ 4308273 w 4517590"/>
              <a:gd name="connsiteY63" fmla="*/ 1160059 h 2524835"/>
              <a:gd name="connsiteX64" fmla="*/ 4294625 w 4517590"/>
              <a:gd name="connsiteY64" fmla="*/ 1201003 h 2524835"/>
              <a:gd name="connsiteX65" fmla="*/ 4280978 w 4517590"/>
              <a:gd name="connsiteY65" fmla="*/ 1255594 h 2524835"/>
              <a:gd name="connsiteX66" fmla="*/ 4267330 w 4517590"/>
              <a:gd name="connsiteY66" fmla="*/ 1214650 h 2524835"/>
              <a:gd name="connsiteX67" fmla="*/ 4280978 w 4517590"/>
              <a:gd name="connsiteY67" fmla="*/ 1160059 h 2524835"/>
              <a:gd name="connsiteX68" fmla="*/ 4403808 w 4517590"/>
              <a:gd name="connsiteY68" fmla="*/ 1201003 h 2524835"/>
              <a:gd name="connsiteX69" fmla="*/ 4485694 w 4517590"/>
              <a:gd name="connsiteY69" fmla="*/ 1214650 h 252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517590" h="2524835">
                <a:moveTo>
                  <a:pt x="1701551" y="0"/>
                </a:moveTo>
                <a:cubicBezTo>
                  <a:pt x="1687903" y="13648"/>
                  <a:pt x="1676667" y="30237"/>
                  <a:pt x="1660608" y="40943"/>
                </a:cubicBezTo>
                <a:cubicBezTo>
                  <a:pt x="1648638" y="48923"/>
                  <a:pt x="1633621" y="51102"/>
                  <a:pt x="1619664" y="54591"/>
                </a:cubicBezTo>
                <a:cubicBezTo>
                  <a:pt x="1593714" y="61078"/>
                  <a:pt x="1524861" y="71376"/>
                  <a:pt x="1496834" y="81886"/>
                </a:cubicBezTo>
                <a:cubicBezTo>
                  <a:pt x="1477784" y="89030"/>
                  <a:pt x="1461871" y="103829"/>
                  <a:pt x="1442243" y="109182"/>
                </a:cubicBezTo>
                <a:cubicBezTo>
                  <a:pt x="1422098" y="114676"/>
                  <a:pt x="1251274" y="134051"/>
                  <a:pt x="1237527" y="136477"/>
                </a:cubicBezTo>
                <a:cubicBezTo>
                  <a:pt x="1196223" y="143766"/>
                  <a:pt x="1155921" y="156043"/>
                  <a:pt x="1114697" y="163773"/>
                </a:cubicBezTo>
                <a:cubicBezTo>
                  <a:pt x="1045730" y="176705"/>
                  <a:pt x="949086" y="184428"/>
                  <a:pt x="882685" y="191068"/>
                </a:cubicBezTo>
                <a:cubicBezTo>
                  <a:pt x="754659" y="223075"/>
                  <a:pt x="911636" y="178201"/>
                  <a:pt x="759855" y="245659"/>
                </a:cubicBezTo>
                <a:cubicBezTo>
                  <a:pt x="742715" y="253277"/>
                  <a:pt x="723299" y="254154"/>
                  <a:pt x="705264" y="259307"/>
                </a:cubicBezTo>
                <a:cubicBezTo>
                  <a:pt x="691432" y="263259"/>
                  <a:pt x="677791" y="267904"/>
                  <a:pt x="664321" y="272955"/>
                </a:cubicBezTo>
                <a:cubicBezTo>
                  <a:pt x="641382" y="281557"/>
                  <a:pt x="619021" y="291648"/>
                  <a:pt x="596082" y="300250"/>
                </a:cubicBezTo>
                <a:cubicBezTo>
                  <a:pt x="556920" y="314936"/>
                  <a:pt x="543572" y="316790"/>
                  <a:pt x="500548" y="327546"/>
                </a:cubicBezTo>
                <a:cubicBezTo>
                  <a:pt x="486900" y="336644"/>
                  <a:pt x="474276" y="347506"/>
                  <a:pt x="459605" y="354841"/>
                </a:cubicBezTo>
                <a:cubicBezTo>
                  <a:pt x="437693" y="365797"/>
                  <a:pt x="412141" y="369153"/>
                  <a:pt x="391366" y="382137"/>
                </a:cubicBezTo>
                <a:cubicBezTo>
                  <a:pt x="274529" y="455160"/>
                  <a:pt x="417717" y="400648"/>
                  <a:pt x="309479" y="436728"/>
                </a:cubicBezTo>
                <a:cubicBezTo>
                  <a:pt x="295831" y="450376"/>
                  <a:pt x="284595" y="466965"/>
                  <a:pt x="268536" y="477671"/>
                </a:cubicBezTo>
                <a:cubicBezTo>
                  <a:pt x="256566" y="485651"/>
                  <a:pt x="238827" y="482332"/>
                  <a:pt x="227593" y="491319"/>
                </a:cubicBezTo>
                <a:cubicBezTo>
                  <a:pt x="214785" y="501566"/>
                  <a:pt x="211895" y="520664"/>
                  <a:pt x="200297" y="532262"/>
                </a:cubicBezTo>
                <a:cubicBezTo>
                  <a:pt x="188699" y="543860"/>
                  <a:pt x="173002" y="550459"/>
                  <a:pt x="159354" y="559558"/>
                </a:cubicBezTo>
                <a:cubicBezTo>
                  <a:pt x="143857" y="582803"/>
                  <a:pt x="108040" y="638167"/>
                  <a:pt x="91115" y="655092"/>
                </a:cubicBezTo>
                <a:cubicBezTo>
                  <a:pt x="79517" y="666690"/>
                  <a:pt x="63820" y="673289"/>
                  <a:pt x="50172" y="682388"/>
                </a:cubicBezTo>
                <a:cubicBezTo>
                  <a:pt x="0" y="832900"/>
                  <a:pt x="28498" y="731376"/>
                  <a:pt x="50172" y="1078173"/>
                </a:cubicBezTo>
                <a:cubicBezTo>
                  <a:pt x="51898" y="1105791"/>
                  <a:pt x="55068" y="1133807"/>
                  <a:pt x="63819" y="1160059"/>
                </a:cubicBezTo>
                <a:cubicBezTo>
                  <a:pt x="81279" y="1212439"/>
                  <a:pt x="119786" y="1262048"/>
                  <a:pt x="145706" y="1310185"/>
                </a:cubicBezTo>
                <a:cubicBezTo>
                  <a:pt x="219465" y="1447167"/>
                  <a:pt x="166527" y="1385597"/>
                  <a:pt x="241240" y="1460310"/>
                </a:cubicBezTo>
                <a:cubicBezTo>
                  <a:pt x="267224" y="1564245"/>
                  <a:pt x="246499" y="1498123"/>
                  <a:pt x="323127" y="1651379"/>
                </a:cubicBezTo>
                <a:cubicBezTo>
                  <a:pt x="332225" y="1669576"/>
                  <a:pt x="337398" y="1690341"/>
                  <a:pt x="350422" y="1705970"/>
                </a:cubicBezTo>
                <a:lnTo>
                  <a:pt x="486900" y="1869743"/>
                </a:lnTo>
                <a:cubicBezTo>
                  <a:pt x="491449" y="1883391"/>
                  <a:pt x="492568" y="1898716"/>
                  <a:pt x="500548" y="1910686"/>
                </a:cubicBezTo>
                <a:cubicBezTo>
                  <a:pt x="522631" y="1943811"/>
                  <a:pt x="585970" y="1982461"/>
                  <a:pt x="609730" y="2006221"/>
                </a:cubicBezTo>
                <a:cubicBezTo>
                  <a:pt x="630328" y="2026818"/>
                  <a:pt x="646843" y="2051156"/>
                  <a:pt x="664321" y="2074459"/>
                </a:cubicBezTo>
                <a:cubicBezTo>
                  <a:pt x="687224" y="2104996"/>
                  <a:pt x="697785" y="2134946"/>
                  <a:pt x="732560" y="2156346"/>
                </a:cubicBezTo>
                <a:cubicBezTo>
                  <a:pt x="775877" y="2183003"/>
                  <a:pt x="828347" y="2194068"/>
                  <a:pt x="869037" y="2224585"/>
                </a:cubicBezTo>
                <a:cubicBezTo>
                  <a:pt x="887234" y="2238233"/>
                  <a:pt x="903879" y="2254243"/>
                  <a:pt x="923628" y="2265528"/>
                </a:cubicBezTo>
                <a:cubicBezTo>
                  <a:pt x="946226" y="2278441"/>
                  <a:pt x="1015531" y="2289368"/>
                  <a:pt x="1032811" y="2292824"/>
                </a:cubicBezTo>
                <a:cubicBezTo>
                  <a:pt x="1060106" y="2311021"/>
                  <a:pt x="1084911" y="2333668"/>
                  <a:pt x="1114697" y="2347415"/>
                </a:cubicBezTo>
                <a:cubicBezTo>
                  <a:pt x="1144768" y="2361294"/>
                  <a:pt x="1178812" y="2364237"/>
                  <a:pt x="1210231" y="2374710"/>
                </a:cubicBezTo>
                <a:cubicBezTo>
                  <a:pt x="1247106" y="2387001"/>
                  <a:pt x="1281857" y="2405638"/>
                  <a:pt x="1319414" y="2415653"/>
                </a:cubicBezTo>
                <a:cubicBezTo>
                  <a:pt x="1368040" y="2428620"/>
                  <a:pt x="1555122" y="2440982"/>
                  <a:pt x="1578721" y="2442949"/>
                </a:cubicBezTo>
                <a:cubicBezTo>
                  <a:pt x="1701831" y="2467571"/>
                  <a:pt x="1699057" y="2467554"/>
                  <a:pt x="1878972" y="2497540"/>
                </a:cubicBezTo>
                <a:cubicBezTo>
                  <a:pt x="1910702" y="2502828"/>
                  <a:pt x="1942409" y="2509048"/>
                  <a:pt x="1974506" y="2511188"/>
                </a:cubicBezTo>
                <a:cubicBezTo>
                  <a:pt x="2079006" y="2518155"/>
                  <a:pt x="2183772" y="2520286"/>
                  <a:pt x="2288405" y="2524835"/>
                </a:cubicBezTo>
                <a:lnTo>
                  <a:pt x="3148214" y="2511188"/>
                </a:lnTo>
                <a:cubicBezTo>
                  <a:pt x="3169049" y="2510566"/>
                  <a:pt x="3279606" y="2472786"/>
                  <a:pt x="3284691" y="2470244"/>
                </a:cubicBezTo>
                <a:cubicBezTo>
                  <a:pt x="3302888" y="2461146"/>
                  <a:pt x="3319981" y="2449383"/>
                  <a:pt x="3339282" y="2442949"/>
                </a:cubicBezTo>
                <a:cubicBezTo>
                  <a:pt x="3361288" y="2435614"/>
                  <a:pt x="3385217" y="2435674"/>
                  <a:pt x="3407521" y="2429301"/>
                </a:cubicBezTo>
                <a:cubicBezTo>
                  <a:pt x="3449018" y="2417445"/>
                  <a:pt x="3487780" y="2395453"/>
                  <a:pt x="3530351" y="2388358"/>
                </a:cubicBezTo>
                <a:cubicBezTo>
                  <a:pt x="3712987" y="2357918"/>
                  <a:pt x="3597509" y="2376170"/>
                  <a:pt x="3926136" y="2333767"/>
                </a:cubicBezTo>
                <a:lnTo>
                  <a:pt x="4035318" y="2320119"/>
                </a:lnTo>
                <a:cubicBezTo>
                  <a:pt x="4062614" y="2311021"/>
                  <a:pt x="4093265" y="2308784"/>
                  <a:pt x="4117205" y="2292824"/>
                </a:cubicBezTo>
                <a:cubicBezTo>
                  <a:pt x="4173755" y="2255123"/>
                  <a:pt x="4142235" y="2269506"/>
                  <a:pt x="4212739" y="2251880"/>
                </a:cubicBezTo>
                <a:cubicBezTo>
                  <a:pt x="4226387" y="2242782"/>
                  <a:pt x="4239441" y="2232723"/>
                  <a:pt x="4253682" y="2224585"/>
                </a:cubicBezTo>
                <a:cubicBezTo>
                  <a:pt x="4271346" y="2214491"/>
                  <a:pt x="4291718" y="2209114"/>
                  <a:pt x="4308273" y="2197289"/>
                </a:cubicBezTo>
                <a:cubicBezTo>
                  <a:pt x="4323979" y="2186071"/>
                  <a:pt x="4335569" y="2169994"/>
                  <a:pt x="4349217" y="2156346"/>
                </a:cubicBezTo>
                <a:cubicBezTo>
                  <a:pt x="4353766" y="2142698"/>
                  <a:pt x="4354884" y="2127373"/>
                  <a:pt x="4362864" y="2115403"/>
                </a:cubicBezTo>
                <a:cubicBezTo>
                  <a:pt x="4431018" y="2013172"/>
                  <a:pt x="4385006" y="2130868"/>
                  <a:pt x="4417455" y="2033516"/>
                </a:cubicBezTo>
                <a:cubicBezTo>
                  <a:pt x="4437599" y="1892507"/>
                  <a:pt x="4416847" y="1984012"/>
                  <a:pt x="4458399" y="1869743"/>
                </a:cubicBezTo>
                <a:cubicBezTo>
                  <a:pt x="4468232" y="1842703"/>
                  <a:pt x="4485694" y="1787856"/>
                  <a:pt x="4485694" y="1787856"/>
                </a:cubicBezTo>
                <a:cubicBezTo>
                  <a:pt x="4505600" y="1628610"/>
                  <a:pt x="4517590" y="1597020"/>
                  <a:pt x="4472046" y="1392071"/>
                </a:cubicBezTo>
                <a:cubicBezTo>
                  <a:pt x="4464930" y="1360047"/>
                  <a:pt x="4435652" y="1337480"/>
                  <a:pt x="4417455" y="1310185"/>
                </a:cubicBezTo>
                <a:cubicBezTo>
                  <a:pt x="4408356" y="1296537"/>
                  <a:pt x="4398599" y="1283306"/>
                  <a:pt x="4390160" y="1269241"/>
                </a:cubicBezTo>
                <a:cubicBezTo>
                  <a:pt x="4376512" y="1246495"/>
                  <a:pt x="4365133" y="1222224"/>
                  <a:pt x="4349217" y="1201003"/>
                </a:cubicBezTo>
                <a:cubicBezTo>
                  <a:pt x="4337636" y="1185562"/>
                  <a:pt x="4321921" y="1173707"/>
                  <a:pt x="4308273" y="1160059"/>
                </a:cubicBezTo>
                <a:cubicBezTo>
                  <a:pt x="4303724" y="1173707"/>
                  <a:pt x="4298577" y="1187170"/>
                  <a:pt x="4294625" y="1201003"/>
                </a:cubicBezTo>
                <a:cubicBezTo>
                  <a:pt x="4289472" y="1219038"/>
                  <a:pt x="4297755" y="1247206"/>
                  <a:pt x="4280978" y="1255594"/>
                </a:cubicBezTo>
                <a:cubicBezTo>
                  <a:pt x="4268110" y="1262028"/>
                  <a:pt x="4271879" y="1228298"/>
                  <a:pt x="4267330" y="1214650"/>
                </a:cubicBezTo>
                <a:cubicBezTo>
                  <a:pt x="4271879" y="1196453"/>
                  <a:pt x="4263738" y="1167448"/>
                  <a:pt x="4280978" y="1160059"/>
                </a:cubicBezTo>
                <a:cubicBezTo>
                  <a:pt x="4349643" y="1130631"/>
                  <a:pt x="4357267" y="1185490"/>
                  <a:pt x="4403808" y="1201003"/>
                </a:cubicBezTo>
                <a:cubicBezTo>
                  <a:pt x="4430060" y="1209754"/>
                  <a:pt x="4485694" y="1214650"/>
                  <a:pt x="4485694" y="121465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И  ……настройте  ДОСТУП.  Для  этого  нажмите  в  левом  нижнем  углу  «Настройка  доступа».  Затем  внизу  «изменить». Выбрать  и поставить  галочку  «Доступные  пользователям,  у которых  есть  ссылка».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30549" t="14482" r="28719" b="16726"/>
          <a:stretch>
            <a:fillRect/>
          </a:stretch>
        </p:blipFill>
        <p:spPr bwMode="auto">
          <a:xfrm>
            <a:off x="323528" y="1484784"/>
            <a:ext cx="28803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43924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 l="28288" t="24383" r="27137" b="20755"/>
          <a:stretch>
            <a:fillRect/>
          </a:stretch>
        </p:blipFill>
        <p:spPr bwMode="auto">
          <a:xfrm>
            <a:off x="2915816" y="4265712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5926604" y="1201003"/>
            <a:ext cx="2767020" cy="5106400"/>
          </a:xfrm>
          <a:custGeom>
            <a:avLst/>
            <a:gdLst>
              <a:gd name="connsiteX0" fmla="*/ 2275700 w 2767020"/>
              <a:gd name="connsiteY0" fmla="*/ 0 h 5106400"/>
              <a:gd name="connsiteX1" fmla="*/ 2357587 w 2767020"/>
              <a:gd name="connsiteY1" fmla="*/ 40943 h 5106400"/>
              <a:gd name="connsiteX2" fmla="*/ 2371235 w 2767020"/>
              <a:gd name="connsiteY2" fmla="*/ 95534 h 5106400"/>
              <a:gd name="connsiteX3" fmla="*/ 2412178 w 2767020"/>
              <a:gd name="connsiteY3" fmla="*/ 150125 h 5106400"/>
              <a:gd name="connsiteX4" fmla="*/ 2439474 w 2767020"/>
              <a:gd name="connsiteY4" fmla="*/ 191069 h 5106400"/>
              <a:gd name="connsiteX5" fmla="*/ 2535008 w 2767020"/>
              <a:gd name="connsiteY5" fmla="*/ 368490 h 5106400"/>
              <a:gd name="connsiteX6" fmla="*/ 2575951 w 2767020"/>
              <a:gd name="connsiteY6" fmla="*/ 559558 h 5106400"/>
              <a:gd name="connsiteX7" fmla="*/ 2603247 w 2767020"/>
              <a:gd name="connsiteY7" fmla="*/ 627797 h 5106400"/>
              <a:gd name="connsiteX8" fmla="*/ 2616895 w 2767020"/>
              <a:gd name="connsiteY8" fmla="*/ 682388 h 5106400"/>
              <a:gd name="connsiteX9" fmla="*/ 2644190 w 2767020"/>
              <a:gd name="connsiteY9" fmla="*/ 832513 h 5106400"/>
              <a:gd name="connsiteX10" fmla="*/ 2685133 w 2767020"/>
              <a:gd name="connsiteY10" fmla="*/ 968991 h 5106400"/>
              <a:gd name="connsiteX11" fmla="*/ 2712429 w 2767020"/>
              <a:gd name="connsiteY11" fmla="*/ 1160060 h 5106400"/>
              <a:gd name="connsiteX12" fmla="*/ 2739724 w 2767020"/>
              <a:gd name="connsiteY12" fmla="*/ 1323833 h 5106400"/>
              <a:gd name="connsiteX13" fmla="*/ 2767020 w 2767020"/>
              <a:gd name="connsiteY13" fmla="*/ 1514901 h 5106400"/>
              <a:gd name="connsiteX14" fmla="*/ 2753372 w 2767020"/>
              <a:gd name="connsiteY14" fmla="*/ 2524836 h 5106400"/>
              <a:gd name="connsiteX15" fmla="*/ 2657838 w 2767020"/>
              <a:gd name="connsiteY15" fmla="*/ 2743200 h 5106400"/>
              <a:gd name="connsiteX16" fmla="*/ 2603247 w 2767020"/>
              <a:gd name="connsiteY16" fmla="*/ 2852382 h 5106400"/>
              <a:gd name="connsiteX17" fmla="*/ 2575951 w 2767020"/>
              <a:gd name="connsiteY17" fmla="*/ 2947916 h 5106400"/>
              <a:gd name="connsiteX18" fmla="*/ 2535008 w 2767020"/>
              <a:gd name="connsiteY18" fmla="*/ 3002507 h 5106400"/>
              <a:gd name="connsiteX19" fmla="*/ 2507712 w 2767020"/>
              <a:gd name="connsiteY19" fmla="*/ 3057098 h 5106400"/>
              <a:gd name="connsiteX20" fmla="*/ 2425826 w 2767020"/>
              <a:gd name="connsiteY20" fmla="*/ 3152633 h 5106400"/>
              <a:gd name="connsiteX21" fmla="*/ 2357587 w 2767020"/>
              <a:gd name="connsiteY21" fmla="*/ 3289110 h 5106400"/>
              <a:gd name="connsiteX22" fmla="*/ 2316644 w 2767020"/>
              <a:gd name="connsiteY22" fmla="*/ 3343701 h 5106400"/>
              <a:gd name="connsiteX23" fmla="*/ 2275700 w 2767020"/>
              <a:gd name="connsiteY23" fmla="*/ 3411940 h 5106400"/>
              <a:gd name="connsiteX24" fmla="*/ 2193814 w 2767020"/>
              <a:gd name="connsiteY24" fmla="*/ 3493827 h 5106400"/>
              <a:gd name="connsiteX25" fmla="*/ 2166518 w 2767020"/>
              <a:gd name="connsiteY25" fmla="*/ 3534770 h 5106400"/>
              <a:gd name="connsiteX26" fmla="*/ 2125575 w 2767020"/>
              <a:gd name="connsiteY26" fmla="*/ 3575713 h 5106400"/>
              <a:gd name="connsiteX27" fmla="*/ 2084632 w 2767020"/>
              <a:gd name="connsiteY27" fmla="*/ 3630304 h 5106400"/>
              <a:gd name="connsiteX28" fmla="*/ 2030041 w 2767020"/>
              <a:gd name="connsiteY28" fmla="*/ 3684896 h 5106400"/>
              <a:gd name="connsiteX29" fmla="*/ 2002745 w 2767020"/>
              <a:gd name="connsiteY29" fmla="*/ 3725839 h 5106400"/>
              <a:gd name="connsiteX30" fmla="*/ 1920859 w 2767020"/>
              <a:gd name="connsiteY30" fmla="*/ 3780430 h 5106400"/>
              <a:gd name="connsiteX31" fmla="*/ 1852620 w 2767020"/>
              <a:gd name="connsiteY31" fmla="*/ 3848669 h 5106400"/>
              <a:gd name="connsiteX32" fmla="*/ 1811677 w 2767020"/>
              <a:gd name="connsiteY32" fmla="*/ 3889612 h 5106400"/>
              <a:gd name="connsiteX33" fmla="*/ 1729790 w 2767020"/>
              <a:gd name="connsiteY33" fmla="*/ 3930555 h 5106400"/>
              <a:gd name="connsiteX34" fmla="*/ 1675199 w 2767020"/>
              <a:gd name="connsiteY34" fmla="*/ 3971498 h 5106400"/>
              <a:gd name="connsiteX35" fmla="*/ 1634256 w 2767020"/>
              <a:gd name="connsiteY35" fmla="*/ 4012442 h 5106400"/>
              <a:gd name="connsiteX36" fmla="*/ 1511426 w 2767020"/>
              <a:gd name="connsiteY36" fmla="*/ 4067033 h 5106400"/>
              <a:gd name="connsiteX37" fmla="*/ 1388596 w 2767020"/>
              <a:gd name="connsiteY37" fmla="*/ 4135272 h 5106400"/>
              <a:gd name="connsiteX38" fmla="*/ 1279414 w 2767020"/>
              <a:gd name="connsiteY38" fmla="*/ 4189863 h 5106400"/>
              <a:gd name="connsiteX39" fmla="*/ 1238471 w 2767020"/>
              <a:gd name="connsiteY39" fmla="*/ 4230806 h 5106400"/>
              <a:gd name="connsiteX40" fmla="*/ 1101993 w 2767020"/>
              <a:gd name="connsiteY40" fmla="*/ 4312693 h 5106400"/>
              <a:gd name="connsiteX41" fmla="*/ 924572 w 2767020"/>
              <a:gd name="connsiteY41" fmla="*/ 4435522 h 5106400"/>
              <a:gd name="connsiteX42" fmla="*/ 897277 w 2767020"/>
              <a:gd name="connsiteY42" fmla="*/ 4476466 h 5106400"/>
              <a:gd name="connsiteX43" fmla="*/ 801742 w 2767020"/>
              <a:gd name="connsiteY43" fmla="*/ 4517409 h 5106400"/>
              <a:gd name="connsiteX44" fmla="*/ 747151 w 2767020"/>
              <a:gd name="connsiteY44" fmla="*/ 4544704 h 5106400"/>
              <a:gd name="connsiteX45" fmla="*/ 719856 w 2767020"/>
              <a:gd name="connsiteY45" fmla="*/ 4585648 h 5106400"/>
              <a:gd name="connsiteX46" fmla="*/ 678912 w 2767020"/>
              <a:gd name="connsiteY46" fmla="*/ 4599296 h 5106400"/>
              <a:gd name="connsiteX47" fmla="*/ 583378 w 2767020"/>
              <a:gd name="connsiteY47" fmla="*/ 4653887 h 5106400"/>
              <a:gd name="connsiteX48" fmla="*/ 556083 w 2767020"/>
              <a:gd name="connsiteY48" fmla="*/ 4694830 h 5106400"/>
              <a:gd name="connsiteX49" fmla="*/ 515139 w 2767020"/>
              <a:gd name="connsiteY49" fmla="*/ 4708478 h 5106400"/>
              <a:gd name="connsiteX50" fmla="*/ 460548 w 2767020"/>
              <a:gd name="connsiteY50" fmla="*/ 4735773 h 5106400"/>
              <a:gd name="connsiteX51" fmla="*/ 365014 w 2767020"/>
              <a:gd name="connsiteY51" fmla="*/ 4804012 h 5106400"/>
              <a:gd name="connsiteX52" fmla="*/ 310423 w 2767020"/>
              <a:gd name="connsiteY52" fmla="*/ 4831307 h 5106400"/>
              <a:gd name="connsiteX53" fmla="*/ 214889 w 2767020"/>
              <a:gd name="connsiteY53" fmla="*/ 4885898 h 5106400"/>
              <a:gd name="connsiteX54" fmla="*/ 173945 w 2767020"/>
              <a:gd name="connsiteY54" fmla="*/ 4926842 h 5106400"/>
              <a:gd name="connsiteX55" fmla="*/ 92059 w 2767020"/>
              <a:gd name="connsiteY55" fmla="*/ 4954137 h 5106400"/>
              <a:gd name="connsiteX56" fmla="*/ 10172 w 2767020"/>
              <a:gd name="connsiteY56" fmla="*/ 4995081 h 5106400"/>
              <a:gd name="connsiteX57" fmla="*/ 23820 w 2767020"/>
              <a:gd name="connsiteY57" fmla="*/ 4954137 h 5106400"/>
              <a:gd name="connsiteX58" fmla="*/ 92059 w 2767020"/>
              <a:gd name="connsiteY58" fmla="*/ 4872251 h 5106400"/>
              <a:gd name="connsiteX59" fmla="*/ 10172 w 2767020"/>
              <a:gd name="connsiteY59" fmla="*/ 5022376 h 5106400"/>
              <a:gd name="connsiteX60" fmla="*/ 228536 w 2767020"/>
              <a:gd name="connsiteY60" fmla="*/ 5076967 h 5106400"/>
              <a:gd name="connsiteX61" fmla="*/ 419605 w 2767020"/>
              <a:gd name="connsiteY61" fmla="*/ 5104263 h 5106400"/>
              <a:gd name="connsiteX62" fmla="*/ 528787 w 2767020"/>
              <a:gd name="connsiteY62" fmla="*/ 5104263 h 51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767020" h="5106400">
                <a:moveTo>
                  <a:pt x="2275700" y="0"/>
                </a:moveTo>
                <a:cubicBezTo>
                  <a:pt x="2299055" y="7785"/>
                  <a:pt x="2342469" y="18266"/>
                  <a:pt x="2357587" y="40943"/>
                </a:cubicBezTo>
                <a:cubicBezTo>
                  <a:pt x="2367992" y="56550"/>
                  <a:pt x="2362847" y="78757"/>
                  <a:pt x="2371235" y="95534"/>
                </a:cubicBezTo>
                <a:cubicBezTo>
                  <a:pt x="2381407" y="115879"/>
                  <a:pt x="2398957" y="131616"/>
                  <a:pt x="2412178" y="150125"/>
                </a:cubicBezTo>
                <a:cubicBezTo>
                  <a:pt x="2421712" y="163473"/>
                  <a:pt x="2431697" y="176627"/>
                  <a:pt x="2439474" y="191069"/>
                </a:cubicBezTo>
                <a:cubicBezTo>
                  <a:pt x="2545278" y="387563"/>
                  <a:pt x="2469750" y="270603"/>
                  <a:pt x="2535008" y="368490"/>
                </a:cubicBezTo>
                <a:cubicBezTo>
                  <a:pt x="2535190" y="369402"/>
                  <a:pt x="2563500" y="522205"/>
                  <a:pt x="2575951" y="559558"/>
                </a:cubicBezTo>
                <a:cubicBezTo>
                  <a:pt x="2583698" y="582799"/>
                  <a:pt x="2595500" y="604556"/>
                  <a:pt x="2603247" y="627797"/>
                </a:cubicBezTo>
                <a:cubicBezTo>
                  <a:pt x="2609179" y="645591"/>
                  <a:pt x="2613217" y="663995"/>
                  <a:pt x="2616895" y="682388"/>
                </a:cubicBezTo>
                <a:cubicBezTo>
                  <a:pt x="2624701" y="721418"/>
                  <a:pt x="2633208" y="792246"/>
                  <a:pt x="2644190" y="832513"/>
                </a:cubicBezTo>
                <a:cubicBezTo>
                  <a:pt x="2670306" y="928269"/>
                  <a:pt x="2669144" y="889046"/>
                  <a:pt x="2685133" y="968991"/>
                </a:cubicBezTo>
                <a:cubicBezTo>
                  <a:pt x="2703314" y="1059899"/>
                  <a:pt x="2697332" y="1059414"/>
                  <a:pt x="2712429" y="1160060"/>
                </a:cubicBezTo>
                <a:cubicBezTo>
                  <a:pt x="2720639" y="1214792"/>
                  <a:pt x="2731309" y="1269133"/>
                  <a:pt x="2739724" y="1323833"/>
                </a:cubicBezTo>
                <a:cubicBezTo>
                  <a:pt x="2749507" y="1387421"/>
                  <a:pt x="2767020" y="1514901"/>
                  <a:pt x="2767020" y="1514901"/>
                </a:cubicBezTo>
                <a:cubicBezTo>
                  <a:pt x="2762471" y="1851546"/>
                  <a:pt x="2765988" y="2188397"/>
                  <a:pt x="2753372" y="2524836"/>
                </a:cubicBezTo>
                <a:cubicBezTo>
                  <a:pt x="2751237" y="2581756"/>
                  <a:pt x="2666033" y="2710421"/>
                  <a:pt x="2657838" y="2743200"/>
                </a:cubicBezTo>
                <a:cubicBezTo>
                  <a:pt x="2638673" y="2819858"/>
                  <a:pt x="2655444" y="2782785"/>
                  <a:pt x="2603247" y="2852382"/>
                </a:cubicBezTo>
                <a:cubicBezTo>
                  <a:pt x="2600292" y="2864201"/>
                  <a:pt x="2584653" y="2932687"/>
                  <a:pt x="2575951" y="2947916"/>
                </a:cubicBezTo>
                <a:cubicBezTo>
                  <a:pt x="2564666" y="2967665"/>
                  <a:pt x="2547063" y="2983218"/>
                  <a:pt x="2535008" y="3002507"/>
                </a:cubicBezTo>
                <a:cubicBezTo>
                  <a:pt x="2524225" y="3019759"/>
                  <a:pt x="2519919" y="3040822"/>
                  <a:pt x="2507712" y="3057098"/>
                </a:cubicBezTo>
                <a:cubicBezTo>
                  <a:pt x="2443871" y="3142220"/>
                  <a:pt x="2465899" y="3078211"/>
                  <a:pt x="2425826" y="3152633"/>
                </a:cubicBezTo>
                <a:cubicBezTo>
                  <a:pt x="2401712" y="3197416"/>
                  <a:pt x="2388104" y="3248420"/>
                  <a:pt x="2357587" y="3289110"/>
                </a:cubicBezTo>
                <a:cubicBezTo>
                  <a:pt x="2343939" y="3307307"/>
                  <a:pt x="2329261" y="3324775"/>
                  <a:pt x="2316644" y="3343701"/>
                </a:cubicBezTo>
                <a:cubicBezTo>
                  <a:pt x="2301930" y="3365772"/>
                  <a:pt x="2292498" y="3391409"/>
                  <a:pt x="2275700" y="3411940"/>
                </a:cubicBezTo>
                <a:cubicBezTo>
                  <a:pt x="2251256" y="3441816"/>
                  <a:pt x="2215227" y="3461709"/>
                  <a:pt x="2193814" y="3493827"/>
                </a:cubicBezTo>
                <a:cubicBezTo>
                  <a:pt x="2184715" y="3507475"/>
                  <a:pt x="2177019" y="3522169"/>
                  <a:pt x="2166518" y="3534770"/>
                </a:cubicBezTo>
                <a:cubicBezTo>
                  <a:pt x="2154162" y="3549597"/>
                  <a:pt x="2138136" y="3561059"/>
                  <a:pt x="2125575" y="3575713"/>
                </a:cubicBezTo>
                <a:cubicBezTo>
                  <a:pt x="2110772" y="3592983"/>
                  <a:pt x="2099610" y="3613186"/>
                  <a:pt x="2084632" y="3630304"/>
                </a:cubicBezTo>
                <a:cubicBezTo>
                  <a:pt x="2067686" y="3649671"/>
                  <a:pt x="2046789" y="3665357"/>
                  <a:pt x="2030041" y="3684896"/>
                </a:cubicBezTo>
                <a:cubicBezTo>
                  <a:pt x="2019366" y="3697350"/>
                  <a:pt x="2015089" y="3715038"/>
                  <a:pt x="2002745" y="3725839"/>
                </a:cubicBezTo>
                <a:cubicBezTo>
                  <a:pt x="1978057" y="3747441"/>
                  <a:pt x="1920859" y="3780430"/>
                  <a:pt x="1920859" y="3780430"/>
                </a:cubicBezTo>
                <a:cubicBezTo>
                  <a:pt x="1870816" y="3855492"/>
                  <a:pt x="1920859" y="3791803"/>
                  <a:pt x="1852620" y="3848669"/>
                </a:cubicBezTo>
                <a:cubicBezTo>
                  <a:pt x="1837793" y="3861025"/>
                  <a:pt x="1826504" y="3877256"/>
                  <a:pt x="1811677" y="3889612"/>
                </a:cubicBezTo>
                <a:cubicBezTo>
                  <a:pt x="1776403" y="3919007"/>
                  <a:pt x="1770823" y="3916877"/>
                  <a:pt x="1729790" y="3930555"/>
                </a:cubicBezTo>
                <a:cubicBezTo>
                  <a:pt x="1711593" y="3944203"/>
                  <a:pt x="1692469" y="3956695"/>
                  <a:pt x="1675199" y="3971498"/>
                </a:cubicBezTo>
                <a:cubicBezTo>
                  <a:pt x="1660545" y="3984059"/>
                  <a:pt x="1650315" y="4001736"/>
                  <a:pt x="1634256" y="4012442"/>
                </a:cubicBezTo>
                <a:cubicBezTo>
                  <a:pt x="1536443" y="4077651"/>
                  <a:pt x="1582762" y="4035328"/>
                  <a:pt x="1511426" y="4067033"/>
                </a:cubicBezTo>
                <a:cubicBezTo>
                  <a:pt x="1319859" y="4152174"/>
                  <a:pt x="1505997" y="4071235"/>
                  <a:pt x="1388596" y="4135272"/>
                </a:cubicBezTo>
                <a:cubicBezTo>
                  <a:pt x="1352875" y="4154756"/>
                  <a:pt x="1308186" y="4161091"/>
                  <a:pt x="1279414" y="4189863"/>
                </a:cubicBezTo>
                <a:cubicBezTo>
                  <a:pt x="1265766" y="4203511"/>
                  <a:pt x="1253298" y="4218450"/>
                  <a:pt x="1238471" y="4230806"/>
                </a:cubicBezTo>
                <a:cubicBezTo>
                  <a:pt x="1209619" y="4254849"/>
                  <a:pt x="1116492" y="4302725"/>
                  <a:pt x="1101993" y="4312693"/>
                </a:cubicBezTo>
                <a:cubicBezTo>
                  <a:pt x="896241" y="4454148"/>
                  <a:pt x="1051782" y="4371918"/>
                  <a:pt x="924572" y="4435522"/>
                </a:cubicBezTo>
                <a:cubicBezTo>
                  <a:pt x="915474" y="4449170"/>
                  <a:pt x="908875" y="4464868"/>
                  <a:pt x="897277" y="4476466"/>
                </a:cubicBezTo>
                <a:cubicBezTo>
                  <a:pt x="858559" y="4515184"/>
                  <a:pt x="851854" y="4498617"/>
                  <a:pt x="801742" y="4517409"/>
                </a:cubicBezTo>
                <a:cubicBezTo>
                  <a:pt x="782693" y="4524552"/>
                  <a:pt x="765348" y="4535606"/>
                  <a:pt x="747151" y="4544704"/>
                </a:cubicBezTo>
                <a:cubicBezTo>
                  <a:pt x="738053" y="4558352"/>
                  <a:pt x="732664" y="4575401"/>
                  <a:pt x="719856" y="4585648"/>
                </a:cubicBezTo>
                <a:cubicBezTo>
                  <a:pt x="708622" y="4594635"/>
                  <a:pt x="692135" y="4593629"/>
                  <a:pt x="678912" y="4599296"/>
                </a:cubicBezTo>
                <a:cubicBezTo>
                  <a:pt x="630426" y="4620076"/>
                  <a:pt x="624499" y="4626472"/>
                  <a:pt x="583378" y="4653887"/>
                </a:cubicBezTo>
                <a:cubicBezTo>
                  <a:pt x="574280" y="4667535"/>
                  <a:pt x="568891" y="4684584"/>
                  <a:pt x="556083" y="4694830"/>
                </a:cubicBezTo>
                <a:cubicBezTo>
                  <a:pt x="544849" y="4703817"/>
                  <a:pt x="528362" y="4702811"/>
                  <a:pt x="515139" y="4708478"/>
                </a:cubicBezTo>
                <a:cubicBezTo>
                  <a:pt x="496439" y="4716492"/>
                  <a:pt x="478212" y="4725679"/>
                  <a:pt x="460548" y="4735773"/>
                </a:cubicBezTo>
                <a:cubicBezTo>
                  <a:pt x="393192" y="4774262"/>
                  <a:pt x="443110" y="4755203"/>
                  <a:pt x="365014" y="4804012"/>
                </a:cubicBezTo>
                <a:cubicBezTo>
                  <a:pt x="347762" y="4814795"/>
                  <a:pt x="328087" y="4821213"/>
                  <a:pt x="310423" y="4831307"/>
                </a:cubicBezTo>
                <a:cubicBezTo>
                  <a:pt x="175391" y="4908468"/>
                  <a:pt x="379858" y="4803415"/>
                  <a:pt x="214889" y="4885898"/>
                </a:cubicBezTo>
                <a:cubicBezTo>
                  <a:pt x="201241" y="4899546"/>
                  <a:pt x="190817" y="4917469"/>
                  <a:pt x="173945" y="4926842"/>
                </a:cubicBezTo>
                <a:cubicBezTo>
                  <a:pt x="148794" y="4940815"/>
                  <a:pt x="92059" y="4954137"/>
                  <a:pt x="92059" y="4954137"/>
                </a:cubicBezTo>
                <a:cubicBezTo>
                  <a:pt x="90687" y="4955052"/>
                  <a:pt x="21472" y="5006382"/>
                  <a:pt x="10172" y="4995081"/>
                </a:cubicBezTo>
                <a:cubicBezTo>
                  <a:pt x="0" y="4984908"/>
                  <a:pt x="17386" y="4967004"/>
                  <a:pt x="23820" y="4954137"/>
                </a:cubicBezTo>
                <a:cubicBezTo>
                  <a:pt x="42821" y="4916134"/>
                  <a:pt x="61874" y="4902435"/>
                  <a:pt x="92059" y="4872251"/>
                </a:cubicBezTo>
                <a:cubicBezTo>
                  <a:pt x="30133" y="4996104"/>
                  <a:pt x="60039" y="4947577"/>
                  <a:pt x="10172" y="5022376"/>
                </a:cubicBezTo>
                <a:cubicBezTo>
                  <a:pt x="116312" y="5075447"/>
                  <a:pt x="39123" y="5043541"/>
                  <a:pt x="228536" y="5076967"/>
                </a:cubicBezTo>
                <a:cubicBezTo>
                  <a:pt x="322390" y="5093529"/>
                  <a:pt x="299968" y="5097225"/>
                  <a:pt x="419605" y="5104263"/>
                </a:cubicBezTo>
                <a:cubicBezTo>
                  <a:pt x="455936" y="5106400"/>
                  <a:pt x="492393" y="5104263"/>
                  <a:pt x="528787" y="510426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439236" y="968991"/>
            <a:ext cx="1555845" cy="2881117"/>
          </a:xfrm>
          <a:custGeom>
            <a:avLst/>
            <a:gdLst>
              <a:gd name="connsiteX0" fmla="*/ 1555845 w 1555845"/>
              <a:gd name="connsiteY0" fmla="*/ 0 h 2881117"/>
              <a:gd name="connsiteX1" fmla="*/ 1514901 w 1555845"/>
              <a:gd name="connsiteY1" fmla="*/ 13648 h 2881117"/>
              <a:gd name="connsiteX2" fmla="*/ 1433015 w 1555845"/>
              <a:gd name="connsiteY2" fmla="*/ 68239 h 2881117"/>
              <a:gd name="connsiteX3" fmla="*/ 1392071 w 1555845"/>
              <a:gd name="connsiteY3" fmla="*/ 109182 h 2881117"/>
              <a:gd name="connsiteX4" fmla="*/ 1351128 w 1555845"/>
              <a:gd name="connsiteY4" fmla="*/ 122830 h 2881117"/>
              <a:gd name="connsiteX5" fmla="*/ 1269242 w 1555845"/>
              <a:gd name="connsiteY5" fmla="*/ 204716 h 2881117"/>
              <a:gd name="connsiteX6" fmla="*/ 1173707 w 1555845"/>
              <a:gd name="connsiteY6" fmla="*/ 272955 h 2881117"/>
              <a:gd name="connsiteX7" fmla="*/ 1009934 w 1555845"/>
              <a:gd name="connsiteY7" fmla="*/ 436728 h 2881117"/>
              <a:gd name="connsiteX8" fmla="*/ 941695 w 1555845"/>
              <a:gd name="connsiteY8" fmla="*/ 504967 h 2881117"/>
              <a:gd name="connsiteX9" fmla="*/ 791570 w 1555845"/>
              <a:gd name="connsiteY9" fmla="*/ 641445 h 2881117"/>
              <a:gd name="connsiteX10" fmla="*/ 750627 w 1555845"/>
              <a:gd name="connsiteY10" fmla="*/ 682388 h 2881117"/>
              <a:gd name="connsiteX11" fmla="*/ 682388 w 1555845"/>
              <a:gd name="connsiteY11" fmla="*/ 777922 h 2881117"/>
              <a:gd name="connsiteX12" fmla="*/ 641445 w 1555845"/>
              <a:gd name="connsiteY12" fmla="*/ 818866 h 2881117"/>
              <a:gd name="connsiteX13" fmla="*/ 614149 w 1555845"/>
              <a:gd name="connsiteY13" fmla="*/ 859809 h 2881117"/>
              <a:gd name="connsiteX14" fmla="*/ 559558 w 1555845"/>
              <a:gd name="connsiteY14" fmla="*/ 914400 h 2881117"/>
              <a:gd name="connsiteX15" fmla="*/ 504967 w 1555845"/>
              <a:gd name="connsiteY15" fmla="*/ 996287 h 2881117"/>
              <a:gd name="connsiteX16" fmla="*/ 395785 w 1555845"/>
              <a:gd name="connsiteY16" fmla="*/ 1105469 h 2881117"/>
              <a:gd name="connsiteX17" fmla="*/ 341194 w 1555845"/>
              <a:gd name="connsiteY17" fmla="*/ 1187355 h 2881117"/>
              <a:gd name="connsiteX18" fmla="*/ 272955 w 1555845"/>
              <a:gd name="connsiteY18" fmla="*/ 1282890 h 2881117"/>
              <a:gd name="connsiteX19" fmla="*/ 245660 w 1555845"/>
              <a:gd name="connsiteY19" fmla="*/ 1323833 h 2881117"/>
              <a:gd name="connsiteX20" fmla="*/ 204716 w 1555845"/>
              <a:gd name="connsiteY20" fmla="*/ 1378424 h 2881117"/>
              <a:gd name="connsiteX21" fmla="*/ 191068 w 1555845"/>
              <a:gd name="connsiteY21" fmla="*/ 1419367 h 2881117"/>
              <a:gd name="connsiteX22" fmla="*/ 150125 w 1555845"/>
              <a:gd name="connsiteY22" fmla="*/ 1501254 h 2881117"/>
              <a:gd name="connsiteX23" fmla="*/ 81886 w 1555845"/>
              <a:gd name="connsiteY23" fmla="*/ 1665027 h 2881117"/>
              <a:gd name="connsiteX24" fmla="*/ 68239 w 1555845"/>
              <a:gd name="connsiteY24" fmla="*/ 1719618 h 2881117"/>
              <a:gd name="connsiteX25" fmla="*/ 54591 w 1555845"/>
              <a:gd name="connsiteY25" fmla="*/ 1815152 h 2881117"/>
              <a:gd name="connsiteX26" fmla="*/ 13648 w 1555845"/>
              <a:gd name="connsiteY26" fmla="*/ 1897039 h 2881117"/>
              <a:gd name="connsiteX27" fmla="*/ 0 w 1555845"/>
              <a:gd name="connsiteY27" fmla="*/ 1937982 h 2881117"/>
              <a:gd name="connsiteX28" fmla="*/ 13648 w 1555845"/>
              <a:gd name="connsiteY28" fmla="*/ 2552131 h 2881117"/>
              <a:gd name="connsiteX29" fmla="*/ 40943 w 1555845"/>
              <a:gd name="connsiteY29" fmla="*/ 2661313 h 2881117"/>
              <a:gd name="connsiteX30" fmla="*/ 95534 w 1555845"/>
              <a:gd name="connsiteY30" fmla="*/ 2743200 h 2881117"/>
              <a:gd name="connsiteX31" fmla="*/ 163773 w 1555845"/>
              <a:gd name="connsiteY31" fmla="*/ 2811439 h 2881117"/>
              <a:gd name="connsiteX32" fmla="*/ 232012 w 1555845"/>
              <a:gd name="connsiteY32" fmla="*/ 2825087 h 2881117"/>
              <a:gd name="connsiteX33" fmla="*/ 204716 w 1555845"/>
              <a:gd name="connsiteY33" fmla="*/ 2784143 h 2881117"/>
              <a:gd name="connsiteX34" fmla="*/ 163773 w 1555845"/>
              <a:gd name="connsiteY34" fmla="*/ 2756848 h 2881117"/>
              <a:gd name="connsiteX35" fmla="*/ 150125 w 1555845"/>
              <a:gd name="connsiteY35" fmla="*/ 2715905 h 2881117"/>
              <a:gd name="connsiteX36" fmla="*/ 204716 w 1555845"/>
              <a:gd name="connsiteY36" fmla="*/ 2729552 h 2881117"/>
              <a:gd name="connsiteX37" fmla="*/ 272955 w 1555845"/>
              <a:gd name="connsiteY37" fmla="*/ 2852382 h 2881117"/>
              <a:gd name="connsiteX38" fmla="*/ 177421 w 1555845"/>
              <a:gd name="connsiteY38" fmla="*/ 2866030 h 2881117"/>
              <a:gd name="connsiteX39" fmla="*/ 122830 w 1555845"/>
              <a:gd name="connsiteY39" fmla="*/ 2879678 h 288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5845" h="2881117">
                <a:moveTo>
                  <a:pt x="1555845" y="0"/>
                </a:moveTo>
                <a:cubicBezTo>
                  <a:pt x="1542197" y="4549"/>
                  <a:pt x="1526871" y="5668"/>
                  <a:pt x="1514901" y="13648"/>
                </a:cubicBezTo>
                <a:cubicBezTo>
                  <a:pt x="1412668" y="81803"/>
                  <a:pt x="1530369" y="35787"/>
                  <a:pt x="1433015" y="68239"/>
                </a:cubicBezTo>
                <a:cubicBezTo>
                  <a:pt x="1419367" y="81887"/>
                  <a:pt x="1408130" y="98476"/>
                  <a:pt x="1392071" y="109182"/>
                </a:cubicBezTo>
                <a:cubicBezTo>
                  <a:pt x="1380101" y="117162"/>
                  <a:pt x="1362484" y="113998"/>
                  <a:pt x="1351128" y="122830"/>
                </a:cubicBezTo>
                <a:cubicBezTo>
                  <a:pt x="1320658" y="146529"/>
                  <a:pt x="1300653" y="182279"/>
                  <a:pt x="1269242" y="204716"/>
                </a:cubicBezTo>
                <a:cubicBezTo>
                  <a:pt x="1237397" y="227462"/>
                  <a:pt x="1203280" y="247325"/>
                  <a:pt x="1173707" y="272955"/>
                </a:cubicBezTo>
                <a:lnTo>
                  <a:pt x="1009934" y="436728"/>
                </a:lnTo>
                <a:cubicBezTo>
                  <a:pt x="987188" y="459474"/>
                  <a:pt x="968460" y="487123"/>
                  <a:pt x="941695" y="504967"/>
                </a:cubicBezTo>
                <a:cubicBezTo>
                  <a:pt x="857928" y="560813"/>
                  <a:pt x="912350" y="520665"/>
                  <a:pt x="791570" y="641445"/>
                </a:cubicBezTo>
                <a:cubicBezTo>
                  <a:pt x="777922" y="655093"/>
                  <a:pt x="761333" y="666329"/>
                  <a:pt x="750627" y="682388"/>
                </a:cubicBezTo>
                <a:cubicBezTo>
                  <a:pt x="729026" y="714788"/>
                  <a:pt x="707777" y="748301"/>
                  <a:pt x="682388" y="777922"/>
                </a:cubicBezTo>
                <a:cubicBezTo>
                  <a:pt x="669827" y="792576"/>
                  <a:pt x="653801" y="804039"/>
                  <a:pt x="641445" y="818866"/>
                </a:cubicBezTo>
                <a:cubicBezTo>
                  <a:pt x="630944" y="831467"/>
                  <a:pt x="624824" y="847355"/>
                  <a:pt x="614149" y="859809"/>
                </a:cubicBezTo>
                <a:cubicBezTo>
                  <a:pt x="597401" y="879348"/>
                  <a:pt x="575634" y="894305"/>
                  <a:pt x="559558" y="914400"/>
                </a:cubicBezTo>
                <a:cubicBezTo>
                  <a:pt x="539065" y="940017"/>
                  <a:pt x="528164" y="973090"/>
                  <a:pt x="504967" y="996287"/>
                </a:cubicBezTo>
                <a:cubicBezTo>
                  <a:pt x="468573" y="1032681"/>
                  <a:pt x="424335" y="1062644"/>
                  <a:pt x="395785" y="1105469"/>
                </a:cubicBezTo>
                <a:cubicBezTo>
                  <a:pt x="377588" y="1132764"/>
                  <a:pt x="356903" y="1158556"/>
                  <a:pt x="341194" y="1187355"/>
                </a:cubicBezTo>
                <a:cubicBezTo>
                  <a:pt x="288728" y="1283543"/>
                  <a:pt x="347056" y="1233488"/>
                  <a:pt x="272955" y="1282890"/>
                </a:cubicBezTo>
                <a:cubicBezTo>
                  <a:pt x="263857" y="1296538"/>
                  <a:pt x="255194" y="1310486"/>
                  <a:pt x="245660" y="1323833"/>
                </a:cubicBezTo>
                <a:cubicBezTo>
                  <a:pt x="232439" y="1342342"/>
                  <a:pt x="216002" y="1358675"/>
                  <a:pt x="204716" y="1378424"/>
                </a:cubicBezTo>
                <a:cubicBezTo>
                  <a:pt x="197578" y="1390914"/>
                  <a:pt x="196911" y="1406221"/>
                  <a:pt x="191068" y="1419367"/>
                </a:cubicBezTo>
                <a:cubicBezTo>
                  <a:pt x="178674" y="1447254"/>
                  <a:pt x="162519" y="1473367"/>
                  <a:pt x="150125" y="1501254"/>
                </a:cubicBezTo>
                <a:cubicBezTo>
                  <a:pt x="126106" y="1555297"/>
                  <a:pt x="96229" y="1607652"/>
                  <a:pt x="81886" y="1665027"/>
                </a:cubicBezTo>
                <a:cubicBezTo>
                  <a:pt x="77337" y="1683224"/>
                  <a:pt x="71594" y="1701164"/>
                  <a:pt x="68239" y="1719618"/>
                </a:cubicBezTo>
                <a:cubicBezTo>
                  <a:pt x="62485" y="1751267"/>
                  <a:pt x="64051" y="1784407"/>
                  <a:pt x="54591" y="1815152"/>
                </a:cubicBezTo>
                <a:cubicBezTo>
                  <a:pt x="45616" y="1844320"/>
                  <a:pt x="26042" y="1869152"/>
                  <a:pt x="13648" y="1897039"/>
                </a:cubicBezTo>
                <a:cubicBezTo>
                  <a:pt x="7805" y="1910185"/>
                  <a:pt x="4549" y="1924334"/>
                  <a:pt x="0" y="1937982"/>
                </a:cubicBezTo>
                <a:cubicBezTo>
                  <a:pt x="4549" y="2142698"/>
                  <a:pt x="5464" y="2347528"/>
                  <a:pt x="13648" y="2552131"/>
                </a:cubicBezTo>
                <a:cubicBezTo>
                  <a:pt x="14170" y="2565173"/>
                  <a:pt x="29849" y="2641344"/>
                  <a:pt x="40943" y="2661313"/>
                </a:cubicBezTo>
                <a:cubicBezTo>
                  <a:pt x="56875" y="2689990"/>
                  <a:pt x="77337" y="2715904"/>
                  <a:pt x="95534" y="2743200"/>
                </a:cubicBezTo>
                <a:cubicBezTo>
                  <a:pt x="117774" y="2776560"/>
                  <a:pt x="123337" y="2796275"/>
                  <a:pt x="163773" y="2811439"/>
                </a:cubicBezTo>
                <a:cubicBezTo>
                  <a:pt x="185493" y="2819584"/>
                  <a:pt x="209266" y="2820538"/>
                  <a:pt x="232012" y="2825087"/>
                </a:cubicBezTo>
                <a:cubicBezTo>
                  <a:pt x="222913" y="2811439"/>
                  <a:pt x="216315" y="2795742"/>
                  <a:pt x="204716" y="2784143"/>
                </a:cubicBezTo>
                <a:cubicBezTo>
                  <a:pt x="193118" y="2772545"/>
                  <a:pt x="174020" y="2769656"/>
                  <a:pt x="163773" y="2756848"/>
                </a:cubicBezTo>
                <a:cubicBezTo>
                  <a:pt x="154786" y="2745615"/>
                  <a:pt x="138155" y="2723885"/>
                  <a:pt x="150125" y="2715905"/>
                </a:cubicBezTo>
                <a:cubicBezTo>
                  <a:pt x="165732" y="2705500"/>
                  <a:pt x="186519" y="2725003"/>
                  <a:pt x="204716" y="2729552"/>
                </a:cubicBezTo>
                <a:cubicBezTo>
                  <a:pt x="267287" y="2823409"/>
                  <a:pt x="248933" y="2780317"/>
                  <a:pt x="272955" y="2852382"/>
                </a:cubicBezTo>
                <a:cubicBezTo>
                  <a:pt x="241110" y="2856931"/>
                  <a:pt x="208964" y="2859721"/>
                  <a:pt x="177421" y="2866030"/>
                </a:cubicBezTo>
                <a:cubicBezTo>
                  <a:pt x="101990" y="2881117"/>
                  <a:pt x="160404" y="2879678"/>
                  <a:pt x="122830" y="287967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Ваша анкета  готова.  Можете  ее пересылать  на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вацап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Ответы  вы  можете  просмотреть ,  когда  сами  заполните  анкету,  или  на  диске ,  где  создавали 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форму.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344926" cy="469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Вторая  форма  взаимодействия педагога с родителями и детьми  -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Web-квеста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8" descr="https://okslyubavina.files.wordpress.com/2014/12/d181d0bbd0b0d0b9d0b4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632181" cy="1224136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8274124" cy="400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44867" y="1844824"/>
            <a:ext cx="72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нашем  ДОУ № 43   данная  форма  пока  не  используется,  а  только  изучается.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5661248"/>
            <a:ext cx="889248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 использовании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Web-квеста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важно  помнить - время нахождения за компьютером для дошкольника ограничено, для сохранения здоровья оно не должно превышать 15 минут.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s://ds03.infourok.ru/uploads/ex/099c/0000f3fb-b8414d4a/3/img22.jpg"/>
          <p:cNvPicPr>
            <a:picLocks noChangeAspect="1" noChangeArrowheads="1"/>
          </p:cNvPicPr>
          <p:nvPr/>
        </p:nvPicPr>
        <p:blipFill>
          <a:blip r:embed="rId2" cstate="print"/>
          <a:srcRect l="4167" t="3896" r="4167" b="4390"/>
          <a:stretch>
            <a:fillRect/>
          </a:stretch>
        </p:blipFill>
        <p:spPr bwMode="auto">
          <a:xfrm>
            <a:off x="395536" y="265977"/>
            <a:ext cx="8280920" cy="5316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1" y="332656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 детском саду  использование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реализует  следующие  задачи: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образовательную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вовлечение  участников  игры  в активную,  творческую  деятельность.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активизация  интереса,  творческих  способностей,  поисковой  активности,  стремление к самосовершенствованию.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формирование персональной ответственности  на  полученный  результат.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2120"/>
            <a:ext cx="5753844" cy="278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84168" y="4149080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Приобретённый в ходе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квест-игры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поисково-познавательный опыт дети дошкольники смогут эффективно использовать в процессе обучения в школе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Веб-квесты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можно  создавать  с помощью платформ: образовательная платформа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Learnis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.,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сайты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 конструктором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Wix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23554" name="Picture 2" descr="https://www.learnis.ru/images/learnis-s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977584" cy="2088232"/>
          </a:xfrm>
          <a:prstGeom prst="rect">
            <a:avLst/>
          </a:prstGeom>
          <a:noFill/>
        </p:spPr>
      </p:pic>
      <p:pic>
        <p:nvPicPr>
          <p:cNvPr id="23556" name="Picture 4" descr="https://wix2.com/i/036868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95377"/>
            <a:ext cx="3843933" cy="2562623"/>
          </a:xfrm>
          <a:prstGeom prst="rect">
            <a:avLst/>
          </a:prstGeom>
          <a:noFill/>
        </p:spPr>
      </p:pic>
      <p:pic>
        <p:nvPicPr>
          <p:cNvPr id="23558" name="Picture 6" descr="https://avatars.mds.yandex.net/get-zen_doc/985972/pub_5bd055f338bd1f00ab2187cf_5bd056901038d200aa39e6ad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88840"/>
            <a:ext cx="4111183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3568" y="332656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Ссылки  на   создание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дошкольников с помощью платформы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Googl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https://laweba.net/sozdanie-web-kvesta-dlya-doshkolnikov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3568" y="4437112"/>
            <a:ext cx="7272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платформе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Learnis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надо сначала зарегистрироваться, а потом войти в  раздел "Как пользоваться", там видео показ создания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BD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https://www.learnis.ru/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718123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get-zen_doc/1874839/pub_5cdc45327ff3a600b290b96d_5cdc4594c742ea00b3458957/scale_1200"/>
          <p:cNvPicPr>
            <a:picLocks noChangeAspect="1" noChangeArrowheads="1"/>
          </p:cNvPicPr>
          <p:nvPr/>
        </p:nvPicPr>
        <p:blipFill>
          <a:blip r:embed="rId2" cstate="print"/>
          <a:srcRect l="14456" r="15072"/>
          <a:stretch>
            <a:fillRect/>
          </a:stretch>
        </p:blipFill>
        <p:spPr bwMode="auto">
          <a:xfrm>
            <a:off x="1403648" y="4581128"/>
            <a:ext cx="2808312" cy="186299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300192" y="1772816"/>
            <a:ext cx="2376264" cy="36004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eb-квест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6309320"/>
            <a:ext cx="3024336" cy="548680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Онлайн-опрос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6237312"/>
            <a:ext cx="3816424" cy="620688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356992"/>
            <a:ext cx="3240360" cy="792088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rsloboda-rt.ru/images/uploads/news/2019/12/20/c2656b824fc36018845786bdfeb30f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4608848"/>
            <a:ext cx="2880320" cy="1620180"/>
          </a:xfrm>
          <a:prstGeom prst="rect">
            <a:avLst/>
          </a:prstGeom>
          <a:noFill/>
        </p:spPr>
      </p:pic>
      <p:pic>
        <p:nvPicPr>
          <p:cNvPr id="15364" name="Picture 4" descr="https://1.bp.blogspot.com/-6si7dWZ18fA/XpfzQqDtbCI/AAAAAAAAVY0/Iq14sAr5-EYAMz-RJku_BCFuIMFyDCAywCLcBGAsYHQ/s1600/%25D1%2583%25D0%25B4%25D0%25B0%25D0%25BB%25D0%25B5%25D0%25BD%25D0%25BA%25D0%25B0%2B%25D0%25BA%2B%25D0%25BD%25D0%25BE%25D0%25B2%25D0%25BE%25D1%2581%25D1%2582%25D0%25B8..jpg"/>
          <p:cNvPicPr>
            <a:picLocks noChangeAspect="1" noChangeArrowheads="1"/>
          </p:cNvPicPr>
          <p:nvPr/>
        </p:nvPicPr>
        <p:blipFill>
          <a:blip r:embed="rId4" cstate="print"/>
          <a:srcRect b="20833"/>
          <a:stretch>
            <a:fillRect/>
          </a:stretch>
        </p:blipFill>
        <p:spPr bwMode="auto">
          <a:xfrm>
            <a:off x="1403648" y="1412776"/>
            <a:ext cx="1800200" cy="1900211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>
            <a:off x="5004048" y="1196752"/>
            <a:ext cx="864096" cy="34563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851920" y="1268760"/>
            <a:ext cx="936104" cy="33759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1196752"/>
            <a:ext cx="855712" cy="71169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131840" y="1196752"/>
            <a:ext cx="1080120" cy="20882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3648" y="404664"/>
            <a:ext cx="6336704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Дистанционные  формы  взаимодействия с сотрудниками и родителями дошкольников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https://okslyubavina.files.wordpress.com/2014/12/d181d0bbd0b0d0b9d0b4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132856"/>
            <a:ext cx="2623146" cy="1967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631139"/>
            <a:ext cx="460851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web-квеста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гости к фее  Музыке: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https://alru1998.wixsite.com/quest-2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Для  детей  разных  возрастов,  здесь: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https://push-romashka23.edumsko.ru/activity/innovative_activities/post/298032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680"/>
            <a:ext cx="3846623" cy="212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068960"/>
            <a:ext cx="2990465" cy="14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581128"/>
            <a:ext cx="3020963" cy="202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029206" cy="421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416074" cy="27363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40038"/>
            <a:ext cx="3864441" cy="3617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332656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Онлайн-опросы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могут  быть  готовыми,  их  можно  найти  по  любой  теме  опроса  в  сети  интернет,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874839/pub_5cdc45327ff3a600b290b96d_5cdc4594c742ea00b345895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009444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76470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...а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можно  сделать  самим  с помощью 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Googl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форм.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73004" y="332656"/>
            <a:ext cx="5941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онлайн-опросов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 ДОУ № 43 :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740665" cy="295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3871590" cy="301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4363174" cy="316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560" y="3790254"/>
            <a:ext cx="3960440" cy="306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1369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8056890" cy="365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9552" y="188640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  мы  вам  предлагаем  посмотреть,  как  можно  самим  сделать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онлайн-опрос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548680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 для  этого  нужно?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Иметь  свой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аккаунт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 браузере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Зайти  на  диск  в  своем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аккаунте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форму:  тестирование,  анкету  или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опросник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s://urtaev.ru/blog/wp-content/uploads/2017/04/gool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562545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39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 создания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онлайн-опросника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 или анкеты: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638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Зайти  в  свой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браузере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Нажать  ДИСК.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635202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6372200" y="4221088"/>
            <a:ext cx="1944216" cy="100811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Нажать  СОЗДАТЬ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левом  верхнем  углу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Откроется  папка.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Выберите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формы: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создать пустую  форму или  использовать шаблон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r="47333" b="34742"/>
          <a:stretch>
            <a:fillRect/>
          </a:stretch>
        </p:blipFill>
        <p:spPr bwMode="auto">
          <a:xfrm>
            <a:off x="971600" y="1196752"/>
            <a:ext cx="588900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23528" y="2492896"/>
            <a:ext cx="792088" cy="43204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r="62619" b="25571"/>
          <a:stretch>
            <a:fillRect/>
          </a:stretch>
        </p:blipFill>
        <p:spPr bwMode="auto">
          <a:xfrm>
            <a:off x="4716016" y="2204864"/>
            <a:ext cx="3816424" cy="427439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004048" y="5013176"/>
            <a:ext cx="1656184" cy="115212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5577840" y="4679811"/>
            <a:ext cx="3016980" cy="963343"/>
          </a:xfrm>
          <a:custGeom>
            <a:avLst/>
            <a:gdLst>
              <a:gd name="connsiteX0" fmla="*/ 65314 w 3016980"/>
              <a:gd name="connsiteY0" fmla="*/ 388578 h 963343"/>
              <a:gd name="connsiteX1" fmla="*/ 156754 w 3016980"/>
              <a:gd name="connsiteY1" fmla="*/ 375515 h 963343"/>
              <a:gd name="connsiteX2" fmla="*/ 195943 w 3016980"/>
              <a:gd name="connsiteY2" fmla="*/ 336326 h 963343"/>
              <a:gd name="connsiteX3" fmla="*/ 235131 w 3016980"/>
              <a:gd name="connsiteY3" fmla="*/ 323263 h 963343"/>
              <a:gd name="connsiteX4" fmla="*/ 274320 w 3016980"/>
              <a:gd name="connsiteY4" fmla="*/ 297138 h 963343"/>
              <a:gd name="connsiteX5" fmla="*/ 326571 w 3016980"/>
              <a:gd name="connsiteY5" fmla="*/ 271012 h 963343"/>
              <a:gd name="connsiteX6" fmla="*/ 404949 w 3016980"/>
              <a:gd name="connsiteY6" fmla="*/ 218760 h 963343"/>
              <a:gd name="connsiteX7" fmla="*/ 457200 w 3016980"/>
              <a:gd name="connsiteY7" fmla="*/ 192635 h 963343"/>
              <a:gd name="connsiteX8" fmla="*/ 535577 w 3016980"/>
              <a:gd name="connsiteY8" fmla="*/ 153446 h 963343"/>
              <a:gd name="connsiteX9" fmla="*/ 561703 w 3016980"/>
              <a:gd name="connsiteY9" fmla="*/ 114258 h 963343"/>
              <a:gd name="connsiteX10" fmla="*/ 653143 w 3016980"/>
              <a:gd name="connsiteY10" fmla="*/ 88132 h 963343"/>
              <a:gd name="connsiteX11" fmla="*/ 692331 w 3016980"/>
              <a:gd name="connsiteY11" fmla="*/ 62006 h 963343"/>
              <a:gd name="connsiteX12" fmla="*/ 979714 w 3016980"/>
              <a:gd name="connsiteY12" fmla="*/ 48943 h 963343"/>
              <a:gd name="connsiteX13" fmla="*/ 2142309 w 3016980"/>
              <a:gd name="connsiteY13" fmla="*/ 75069 h 963343"/>
              <a:gd name="connsiteX14" fmla="*/ 2233749 w 3016980"/>
              <a:gd name="connsiteY14" fmla="*/ 101195 h 963343"/>
              <a:gd name="connsiteX15" fmla="*/ 2338251 w 3016980"/>
              <a:gd name="connsiteY15" fmla="*/ 140383 h 963343"/>
              <a:gd name="connsiteX16" fmla="*/ 2508069 w 3016980"/>
              <a:gd name="connsiteY16" fmla="*/ 192635 h 963343"/>
              <a:gd name="connsiteX17" fmla="*/ 2599509 w 3016980"/>
              <a:gd name="connsiteY17" fmla="*/ 218760 h 963343"/>
              <a:gd name="connsiteX18" fmla="*/ 2690949 w 3016980"/>
              <a:gd name="connsiteY18" fmla="*/ 271012 h 963343"/>
              <a:gd name="connsiteX19" fmla="*/ 2730137 w 3016980"/>
              <a:gd name="connsiteY19" fmla="*/ 284075 h 963343"/>
              <a:gd name="connsiteX20" fmla="*/ 2769326 w 3016980"/>
              <a:gd name="connsiteY20" fmla="*/ 310200 h 963343"/>
              <a:gd name="connsiteX21" fmla="*/ 2821577 w 3016980"/>
              <a:gd name="connsiteY21" fmla="*/ 336326 h 963343"/>
              <a:gd name="connsiteX22" fmla="*/ 2886891 w 3016980"/>
              <a:gd name="connsiteY22" fmla="*/ 414703 h 963343"/>
              <a:gd name="connsiteX23" fmla="*/ 2899954 w 3016980"/>
              <a:gd name="connsiteY23" fmla="*/ 453892 h 963343"/>
              <a:gd name="connsiteX24" fmla="*/ 2939143 w 3016980"/>
              <a:gd name="connsiteY24" fmla="*/ 493080 h 963343"/>
              <a:gd name="connsiteX25" fmla="*/ 2965269 w 3016980"/>
              <a:gd name="connsiteY25" fmla="*/ 532269 h 963343"/>
              <a:gd name="connsiteX26" fmla="*/ 2978331 w 3016980"/>
              <a:gd name="connsiteY26" fmla="*/ 728212 h 963343"/>
              <a:gd name="connsiteX27" fmla="*/ 2926080 w 3016980"/>
              <a:gd name="connsiteY27" fmla="*/ 741275 h 963343"/>
              <a:gd name="connsiteX28" fmla="*/ 2886891 w 3016980"/>
              <a:gd name="connsiteY28" fmla="*/ 767400 h 963343"/>
              <a:gd name="connsiteX29" fmla="*/ 2769326 w 3016980"/>
              <a:gd name="connsiteY29" fmla="*/ 793526 h 963343"/>
              <a:gd name="connsiteX30" fmla="*/ 2704011 w 3016980"/>
              <a:gd name="connsiteY30" fmla="*/ 819652 h 963343"/>
              <a:gd name="connsiteX31" fmla="*/ 2573383 w 3016980"/>
              <a:gd name="connsiteY31" fmla="*/ 858840 h 963343"/>
              <a:gd name="connsiteX32" fmla="*/ 2442754 w 3016980"/>
              <a:gd name="connsiteY32" fmla="*/ 871903 h 963343"/>
              <a:gd name="connsiteX33" fmla="*/ 2142309 w 3016980"/>
              <a:gd name="connsiteY33" fmla="*/ 911092 h 963343"/>
              <a:gd name="connsiteX34" fmla="*/ 2090057 w 3016980"/>
              <a:gd name="connsiteY34" fmla="*/ 924155 h 963343"/>
              <a:gd name="connsiteX35" fmla="*/ 1907177 w 3016980"/>
              <a:gd name="connsiteY35" fmla="*/ 950280 h 963343"/>
              <a:gd name="connsiteX36" fmla="*/ 1828800 w 3016980"/>
              <a:gd name="connsiteY36" fmla="*/ 963343 h 963343"/>
              <a:gd name="connsiteX37" fmla="*/ 1384663 w 3016980"/>
              <a:gd name="connsiteY37" fmla="*/ 950280 h 963343"/>
              <a:gd name="connsiteX38" fmla="*/ 1267097 w 3016980"/>
              <a:gd name="connsiteY38" fmla="*/ 937218 h 963343"/>
              <a:gd name="connsiteX39" fmla="*/ 1149531 w 3016980"/>
              <a:gd name="connsiteY39" fmla="*/ 898029 h 963343"/>
              <a:gd name="connsiteX40" fmla="*/ 1110343 w 3016980"/>
              <a:gd name="connsiteY40" fmla="*/ 884966 h 963343"/>
              <a:gd name="connsiteX41" fmla="*/ 1045029 w 3016980"/>
              <a:gd name="connsiteY41" fmla="*/ 871903 h 963343"/>
              <a:gd name="connsiteX42" fmla="*/ 992777 w 3016980"/>
              <a:gd name="connsiteY42" fmla="*/ 845778 h 963343"/>
              <a:gd name="connsiteX43" fmla="*/ 875211 w 3016980"/>
              <a:gd name="connsiteY43" fmla="*/ 832715 h 963343"/>
              <a:gd name="connsiteX44" fmla="*/ 796834 w 3016980"/>
              <a:gd name="connsiteY44" fmla="*/ 819652 h 963343"/>
              <a:gd name="connsiteX45" fmla="*/ 666206 w 3016980"/>
              <a:gd name="connsiteY45" fmla="*/ 767400 h 963343"/>
              <a:gd name="connsiteX46" fmla="*/ 496389 w 3016980"/>
              <a:gd name="connsiteY46" fmla="*/ 741275 h 963343"/>
              <a:gd name="connsiteX47" fmla="*/ 431074 w 3016980"/>
              <a:gd name="connsiteY47" fmla="*/ 728212 h 963343"/>
              <a:gd name="connsiteX48" fmla="*/ 378823 w 3016980"/>
              <a:gd name="connsiteY48" fmla="*/ 715149 h 963343"/>
              <a:gd name="connsiteX49" fmla="*/ 287383 w 3016980"/>
              <a:gd name="connsiteY49" fmla="*/ 662898 h 963343"/>
              <a:gd name="connsiteX50" fmla="*/ 182880 w 3016980"/>
              <a:gd name="connsiteY50" fmla="*/ 623709 h 963343"/>
              <a:gd name="connsiteX51" fmla="*/ 78377 w 3016980"/>
              <a:gd name="connsiteY51" fmla="*/ 558395 h 963343"/>
              <a:gd name="connsiteX52" fmla="*/ 39189 w 3016980"/>
              <a:gd name="connsiteY52" fmla="*/ 532269 h 963343"/>
              <a:gd name="connsiteX53" fmla="*/ 0 w 3016980"/>
              <a:gd name="connsiteY53" fmla="*/ 388578 h 963343"/>
              <a:gd name="connsiteX54" fmla="*/ 13063 w 3016980"/>
              <a:gd name="connsiteY54" fmla="*/ 349389 h 963343"/>
              <a:gd name="connsiteX55" fmla="*/ 65314 w 3016980"/>
              <a:gd name="connsiteY55" fmla="*/ 362452 h 963343"/>
              <a:gd name="connsiteX56" fmla="*/ 117566 w 3016980"/>
              <a:gd name="connsiteY56" fmla="*/ 362452 h 9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16980" h="963343">
                <a:moveTo>
                  <a:pt x="65314" y="388578"/>
                </a:moveTo>
                <a:cubicBezTo>
                  <a:pt x="95794" y="384224"/>
                  <a:pt x="128167" y="386950"/>
                  <a:pt x="156754" y="375515"/>
                </a:cubicBezTo>
                <a:cubicBezTo>
                  <a:pt x="173907" y="368654"/>
                  <a:pt x="180572" y="346574"/>
                  <a:pt x="195943" y="336326"/>
                </a:cubicBezTo>
                <a:cubicBezTo>
                  <a:pt x="207400" y="328688"/>
                  <a:pt x="222815" y="329421"/>
                  <a:pt x="235131" y="323263"/>
                </a:cubicBezTo>
                <a:cubicBezTo>
                  <a:pt x="249173" y="316242"/>
                  <a:pt x="260689" y="304927"/>
                  <a:pt x="274320" y="297138"/>
                </a:cubicBezTo>
                <a:cubicBezTo>
                  <a:pt x="291227" y="287477"/>
                  <a:pt x="309873" y="281031"/>
                  <a:pt x="326571" y="271012"/>
                </a:cubicBezTo>
                <a:cubicBezTo>
                  <a:pt x="353496" y="254857"/>
                  <a:pt x="376864" y="232802"/>
                  <a:pt x="404949" y="218760"/>
                </a:cubicBezTo>
                <a:cubicBezTo>
                  <a:pt x="422366" y="210052"/>
                  <a:pt x="440293" y="202296"/>
                  <a:pt x="457200" y="192635"/>
                </a:cubicBezTo>
                <a:cubicBezTo>
                  <a:pt x="528106" y="152118"/>
                  <a:pt x="463726" y="177397"/>
                  <a:pt x="535577" y="153446"/>
                </a:cubicBezTo>
                <a:cubicBezTo>
                  <a:pt x="544286" y="140383"/>
                  <a:pt x="549444" y="124065"/>
                  <a:pt x="561703" y="114258"/>
                </a:cubicBezTo>
                <a:cubicBezTo>
                  <a:pt x="570222" y="107443"/>
                  <a:pt x="649729" y="88986"/>
                  <a:pt x="653143" y="88132"/>
                </a:cubicBezTo>
                <a:cubicBezTo>
                  <a:pt x="666206" y="79423"/>
                  <a:pt x="678700" y="69795"/>
                  <a:pt x="692331" y="62006"/>
                </a:cubicBezTo>
                <a:cubicBezTo>
                  <a:pt x="800841" y="0"/>
                  <a:pt x="781383" y="37924"/>
                  <a:pt x="979714" y="48943"/>
                </a:cubicBezTo>
                <a:cubicBezTo>
                  <a:pt x="1460243" y="109010"/>
                  <a:pt x="787624" y="28886"/>
                  <a:pt x="2142309" y="75069"/>
                </a:cubicBezTo>
                <a:cubicBezTo>
                  <a:pt x="2173990" y="76149"/>
                  <a:pt x="2203166" y="92854"/>
                  <a:pt x="2233749" y="101195"/>
                </a:cubicBezTo>
                <a:cubicBezTo>
                  <a:pt x="2384286" y="142251"/>
                  <a:pt x="2183827" y="80989"/>
                  <a:pt x="2338251" y="140383"/>
                </a:cubicBezTo>
                <a:cubicBezTo>
                  <a:pt x="2479782" y="194818"/>
                  <a:pt x="2412729" y="165395"/>
                  <a:pt x="2508069" y="192635"/>
                </a:cubicBezTo>
                <a:cubicBezTo>
                  <a:pt x="2639211" y="230104"/>
                  <a:pt x="2436211" y="177939"/>
                  <a:pt x="2599509" y="218760"/>
                </a:cubicBezTo>
                <a:cubicBezTo>
                  <a:pt x="2638867" y="245000"/>
                  <a:pt x="2644541" y="251123"/>
                  <a:pt x="2690949" y="271012"/>
                </a:cubicBezTo>
                <a:cubicBezTo>
                  <a:pt x="2703605" y="276436"/>
                  <a:pt x="2717821" y="277917"/>
                  <a:pt x="2730137" y="284075"/>
                </a:cubicBezTo>
                <a:cubicBezTo>
                  <a:pt x="2744179" y="291096"/>
                  <a:pt x="2755695" y="302411"/>
                  <a:pt x="2769326" y="310200"/>
                </a:cubicBezTo>
                <a:cubicBezTo>
                  <a:pt x="2786233" y="319861"/>
                  <a:pt x="2805731" y="325008"/>
                  <a:pt x="2821577" y="336326"/>
                </a:cubicBezTo>
                <a:cubicBezTo>
                  <a:pt x="2844047" y="352376"/>
                  <a:pt x="2874160" y="389241"/>
                  <a:pt x="2886891" y="414703"/>
                </a:cubicBezTo>
                <a:cubicBezTo>
                  <a:pt x="2893049" y="427019"/>
                  <a:pt x="2892316" y="442435"/>
                  <a:pt x="2899954" y="453892"/>
                </a:cubicBezTo>
                <a:cubicBezTo>
                  <a:pt x="2910201" y="469263"/>
                  <a:pt x="2927316" y="478888"/>
                  <a:pt x="2939143" y="493080"/>
                </a:cubicBezTo>
                <a:cubicBezTo>
                  <a:pt x="2949194" y="505141"/>
                  <a:pt x="2956560" y="519206"/>
                  <a:pt x="2965269" y="532269"/>
                </a:cubicBezTo>
                <a:cubicBezTo>
                  <a:pt x="2988116" y="600813"/>
                  <a:pt x="3016980" y="650913"/>
                  <a:pt x="2978331" y="728212"/>
                </a:cubicBezTo>
                <a:cubicBezTo>
                  <a:pt x="2970302" y="744270"/>
                  <a:pt x="2943497" y="736921"/>
                  <a:pt x="2926080" y="741275"/>
                </a:cubicBezTo>
                <a:cubicBezTo>
                  <a:pt x="2913017" y="749983"/>
                  <a:pt x="2901321" y="761216"/>
                  <a:pt x="2886891" y="767400"/>
                </a:cubicBezTo>
                <a:cubicBezTo>
                  <a:pt x="2863436" y="777452"/>
                  <a:pt x="2789994" y="787325"/>
                  <a:pt x="2769326" y="793526"/>
                </a:cubicBezTo>
                <a:cubicBezTo>
                  <a:pt x="2746866" y="800264"/>
                  <a:pt x="2726048" y="811638"/>
                  <a:pt x="2704011" y="819652"/>
                </a:cubicBezTo>
                <a:cubicBezTo>
                  <a:pt x="2680474" y="828211"/>
                  <a:pt x="2605497" y="854252"/>
                  <a:pt x="2573383" y="858840"/>
                </a:cubicBezTo>
                <a:cubicBezTo>
                  <a:pt x="2530063" y="865028"/>
                  <a:pt x="2486074" y="865714"/>
                  <a:pt x="2442754" y="871903"/>
                </a:cubicBezTo>
                <a:cubicBezTo>
                  <a:pt x="2119656" y="918060"/>
                  <a:pt x="2485244" y="882514"/>
                  <a:pt x="2142309" y="911092"/>
                </a:cubicBezTo>
                <a:cubicBezTo>
                  <a:pt x="2124892" y="915446"/>
                  <a:pt x="2107662" y="920634"/>
                  <a:pt x="2090057" y="924155"/>
                </a:cubicBezTo>
                <a:cubicBezTo>
                  <a:pt x="2012124" y="939742"/>
                  <a:pt x="1991476" y="938238"/>
                  <a:pt x="1907177" y="950280"/>
                </a:cubicBezTo>
                <a:cubicBezTo>
                  <a:pt x="1880957" y="954026"/>
                  <a:pt x="1854926" y="958989"/>
                  <a:pt x="1828800" y="963343"/>
                </a:cubicBezTo>
                <a:lnTo>
                  <a:pt x="1384663" y="950280"/>
                </a:lnTo>
                <a:cubicBezTo>
                  <a:pt x="1345276" y="948448"/>
                  <a:pt x="1305588" y="945771"/>
                  <a:pt x="1267097" y="937218"/>
                </a:cubicBezTo>
                <a:cubicBezTo>
                  <a:pt x="1226772" y="928257"/>
                  <a:pt x="1188720" y="911092"/>
                  <a:pt x="1149531" y="898029"/>
                </a:cubicBezTo>
                <a:cubicBezTo>
                  <a:pt x="1136468" y="893675"/>
                  <a:pt x="1123845" y="887666"/>
                  <a:pt x="1110343" y="884966"/>
                </a:cubicBezTo>
                <a:lnTo>
                  <a:pt x="1045029" y="871903"/>
                </a:lnTo>
                <a:cubicBezTo>
                  <a:pt x="1027612" y="863195"/>
                  <a:pt x="1011751" y="850157"/>
                  <a:pt x="992777" y="845778"/>
                </a:cubicBezTo>
                <a:cubicBezTo>
                  <a:pt x="954357" y="836912"/>
                  <a:pt x="914295" y="837926"/>
                  <a:pt x="875211" y="832715"/>
                </a:cubicBezTo>
                <a:cubicBezTo>
                  <a:pt x="848957" y="829214"/>
                  <a:pt x="822960" y="824006"/>
                  <a:pt x="796834" y="819652"/>
                </a:cubicBezTo>
                <a:cubicBezTo>
                  <a:pt x="784361" y="814306"/>
                  <a:pt x="698810" y="774645"/>
                  <a:pt x="666206" y="767400"/>
                </a:cubicBezTo>
                <a:cubicBezTo>
                  <a:pt x="622848" y="757765"/>
                  <a:pt x="538035" y="748216"/>
                  <a:pt x="496389" y="741275"/>
                </a:cubicBezTo>
                <a:cubicBezTo>
                  <a:pt x="474488" y="737625"/>
                  <a:pt x="452748" y="733029"/>
                  <a:pt x="431074" y="728212"/>
                </a:cubicBezTo>
                <a:cubicBezTo>
                  <a:pt x="413548" y="724317"/>
                  <a:pt x="395633" y="721453"/>
                  <a:pt x="378823" y="715149"/>
                </a:cubicBezTo>
                <a:cubicBezTo>
                  <a:pt x="321405" y="693617"/>
                  <a:pt x="335618" y="690461"/>
                  <a:pt x="287383" y="662898"/>
                </a:cubicBezTo>
                <a:cubicBezTo>
                  <a:pt x="234253" y="632538"/>
                  <a:pt x="240028" y="637996"/>
                  <a:pt x="182880" y="623709"/>
                </a:cubicBezTo>
                <a:cubicBezTo>
                  <a:pt x="93327" y="564007"/>
                  <a:pt x="204438" y="637184"/>
                  <a:pt x="78377" y="558395"/>
                </a:cubicBezTo>
                <a:cubicBezTo>
                  <a:pt x="65064" y="550074"/>
                  <a:pt x="52252" y="540978"/>
                  <a:pt x="39189" y="532269"/>
                </a:cubicBezTo>
                <a:cubicBezTo>
                  <a:pt x="6042" y="432829"/>
                  <a:pt x="18464" y="480896"/>
                  <a:pt x="0" y="388578"/>
                </a:cubicBezTo>
                <a:cubicBezTo>
                  <a:pt x="4354" y="375515"/>
                  <a:pt x="278" y="354503"/>
                  <a:pt x="13063" y="349389"/>
                </a:cubicBezTo>
                <a:cubicBezTo>
                  <a:pt x="29732" y="342721"/>
                  <a:pt x="47500" y="360225"/>
                  <a:pt x="65314" y="362452"/>
                </a:cubicBezTo>
                <a:cubicBezTo>
                  <a:pt x="82597" y="364612"/>
                  <a:pt x="100149" y="362452"/>
                  <a:pt x="117566" y="362452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</TotalTime>
  <Words>498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Сони</dc:creator>
  <cp:lastModifiedBy>Сони</cp:lastModifiedBy>
  <cp:revision>19</cp:revision>
  <dcterms:created xsi:type="dcterms:W3CDTF">2020-10-17T05:32:02Z</dcterms:created>
  <dcterms:modified xsi:type="dcterms:W3CDTF">2020-10-17T13:02:09Z</dcterms:modified>
</cp:coreProperties>
</file>