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346" r:id="rId3"/>
    <p:sldId id="34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21CAB2-42C6-40CB-ABA6-4284DBBA76CC}">
          <p14:sldIdLst>
            <p14:sldId id="257"/>
            <p14:sldId id="346"/>
            <p14:sldId id="347"/>
          </p14:sldIdLst>
        </p14:section>
        <p14:section name="Раздел без заголовка" id="{C1DA2D92-BC24-4C21-A4AA-C5A5649B201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4706" autoAdjust="0"/>
  </p:normalViewPr>
  <p:slideViewPr>
    <p:cSldViewPr>
      <p:cViewPr>
        <p:scale>
          <a:sx n="75" d="100"/>
          <a:sy n="75" d="100"/>
        </p:scale>
        <p:origin x="-1570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38" y="2492896"/>
            <a:ext cx="9144000" cy="857256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тарификации  ДОУ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ноябрь 2021 года</a:t>
            </a:r>
            <a:endParaRPr lang="ru-RU" sz="2800" b="1" i="1" dirty="0"/>
          </a:p>
        </p:txBody>
      </p:sp>
      <p:pic>
        <p:nvPicPr>
          <p:cNvPr id="5" name="Рисунок 4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3000364" y="142852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Контингент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210681"/>
            <a:ext cx="3960000" cy="564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8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Среднесписочная численность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1287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04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6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О тарификации  ДОУ</vt:lpstr>
      <vt:lpstr>Контингент</vt:lpstr>
      <vt:lpstr>Среднесписочная численность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Пользователь Windows</cp:lastModifiedBy>
  <cp:revision>506</cp:revision>
  <cp:lastPrinted>2021-11-09T13:37:52Z</cp:lastPrinted>
  <dcterms:created xsi:type="dcterms:W3CDTF">2019-09-17T14:05:55Z</dcterms:created>
  <dcterms:modified xsi:type="dcterms:W3CDTF">2021-11-10T03:50:49Z</dcterms:modified>
</cp:coreProperties>
</file>