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52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5A04-405B-42F0-8B13-E56C63580D22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B6-344A-4812-9631-2003AF37C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30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5A04-405B-42F0-8B13-E56C63580D22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B6-344A-4812-9631-2003AF37C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5A04-405B-42F0-8B13-E56C63580D22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B6-344A-4812-9631-2003AF37C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62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5A04-405B-42F0-8B13-E56C63580D22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B6-344A-4812-9631-2003AF37C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01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5A04-405B-42F0-8B13-E56C63580D22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B6-344A-4812-9631-2003AF37C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8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5A04-405B-42F0-8B13-E56C63580D22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B6-344A-4812-9631-2003AF37C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43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5A04-405B-42F0-8B13-E56C63580D22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B6-344A-4812-9631-2003AF37C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00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5A04-405B-42F0-8B13-E56C63580D22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B6-344A-4812-9631-2003AF37C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79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5A04-405B-42F0-8B13-E56C63580D22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B6-344A-4812-9631-2003AF37C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20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5A04-405B-42F0-8B13-E56C63580D22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B6-344A-4812-9631-2003AF37C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80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5A04-405B-42F0-8B13-E56C63580D22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B6-344A-4812-9631-2003AF37C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15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55A04-405B-42F0-8B13-E56C63580D22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F97B6-344A-4812-9631-2003AF37C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17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\Desktop\Щербакова\на сайт\11.07\Новая папка\8b9852fdd2df2b82e4fb9e920923722f_250x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921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641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Админ\Desktop\Щербакова\на сайт\11.07\Новая папка\3d36e040bb5c6011c428593df15ebaa7_250x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90"/>
            <a:ext cx="6858000" cy="915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Админ\Desktop\Щербакова\на сайт\11.07\Новая папка\9e60afc8444a82c401410cebe01fe12e_250x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" y="0"/>
            <a:ext cx="685499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533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Админ\Desktop\Щербакова\на сайт\11.07\Новая папка\c3250a6fe5ed679707292f4ec31aa57f_250x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32"/>
            <a:ext cx="6858000" cy="914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Админ\Desktop\Щербакова\на сайт\11.07\Новая папка\08ef1da50547e173ef34f571b845cd2f_250x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835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Админ\Desktop\Щербакова\на сайт\11.07\Новая папка\2cc82eb59b82579f5a958caae7bc13f7_250x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200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Админ\Desktop\Щербакова\на сайт\11.07\Новая папка\618562ebb045ce7038e192eb5f02ab98_250x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9459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73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\Desktop\Щербакова\на сайт\11.07\Новая папка\4508fd0f315ba3bb23a110ab841d468b_250x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29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мин\Desktop\Щербакова\на сайт\11.07\Новая папка\6b9d288d160adf3969395c02cd6a4b5d_250x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19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\Desktop\Щербакова\на сайт\11.07\Новая папка\63411bf7e56deead713573c2b8085a32_250x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05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\Desktop\Щербакова\на сайт\11.07\Новая папка\6b9d288d160adf3969395c02cd6a4b5d_250x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" y="0"/>
            <a:ext cx="684976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819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мин\Desktop\Щербакова\на сайт\11.07\Новая папка\88940a136f481d6257181f3dd1890397_250x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641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\Desktop\Щербакова\на сайт\11.07\Новая папка\2428c4aa5dc3135e9aaaa46ab0b80b1c_250x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2"/>
            <a:ext cx="6858000" cy="913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226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дмин\Desktop\Щербакова\на сайт\11.07\Новая папка\3403b9c259261738efaf91b46b64bab1_250x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434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дмин\Desktop\Щербакова\на сайт\11.07\Новая папка\7435e5ece81031c6a866642a2efa6252_250x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64" y="-53892"/>
            <a:ext cx="6885364" cy="919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619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Экран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5</cp:revision>
  <dcterms:created xsi:type="dcterms:W3CDTF">2022-07-11T12:33:44Z</dcterms:created>
  <dcterms:modified xsi:type="dcterms:W3CDTF">2022-07-13T10:55:21Z</dcterms:modified>
</cp:coreProperties>
</file>