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07" r:id="rId2"/>
    <p:sldId id="319" r:id="rId3"/>
    <p:sldId id="320" r:id="rId4"/>
    <p:sldId id="325" r:id="rId5"/>
    <p:sldId id="314" r:id="rId6"/>
    <p:sldId id="328" r:id="rId7"/>
    <p:sldId id="327" r:id="rId8"/>
    <p:sldId id="323" r:id="rId9"/>
  </p:sldIdLst>
  <p:sldSz cx="20104100" cy="11309350"/>
  <p:notesSz cx="9928225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568" userDrawn="1">
          <p15:clr>
            <a:srgbClr val="A4A3A4"/>
          </p15:clr>
        </p15:guide>
        <p15:guide id="2" pos="620" userDrawn="1">
          <p15:clr>
            <a:srgbClr val="A4A3A4"/>
          </p15:clr>
        </p15:guide>
        <p15:guide id="3" orient="horz" pos="2564" userDrawn="1">
          <p15:clr>
            <a:srgbClr val="A4A3A4"/>
          </p15:clr>
        </p15:guide>
        <p15:guide id="4" orient="horz" pos="4129" userDrawn="1">
          <p15:clr>
            <a:srgbClr val="A4A3A4"/>
          </p15:clr>
        </p15:guide>
        <p15:guide id="5" pos="6014" userDrawn="1">
          <p15:clr>
            <a:srgbClr val="A4A3A4"/>
          </p15:clr>
        </p15:guide>
        <p15:guide id="6" pos="4796" userDrawn="1">
          <p15:clr>
            <a:srgbClr val="A4A3A4"/>
          </p15:clr>
        </p15:guide>
        <p15:guide id="7" pos="12092" userDrawn="1">
          <p15:clr>
            <a:srgbClr val="A4A3A4"/>
          </p15:clr>
        </p15:guide>
        <p15:guide id="8" orient="horz" pos="4234" userDrawn="1">
          <p15:clr>
            <a:srgbClr val="A4A3A4"/>
          </p15:clr>
        </p15:guide>
        <p15:guide id="9" orient="horz" pos="6465" userDrawn="1">
          <p15:clr>
            <a:srgbClr val="A4A3A4"/>
          </p15:clr>
        </p15:guide>
        <p15:guide id="10" pos="716" userDrawn="1">
          <p15:clr>
            <a:srgbClr val="A4A3A4"/>
          </p15:clr>
        </p15:guide>
        <p15:guide id="11" orient="horz" pos="32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BB59"/>
    <a:srgbClr val="E55726"/>
    <a:srgbClr val="31A0D7"/>
    <a:srgbClr val="FFFFFF"/>
    <a:srgbClr val="95D3F2"/>
    <a:srgbClr val="71C8F5"/>
    <a:srgbClr val="8AC8E6"/>
    <a:srgbClr val="DE2E6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36" autoAdjust="0"/>
    <p:restoredTop sz="94677"/>
  </p:normalViewPr>
  <p:slideViewPr>
    <p:cSldViewPr snapToGrid="0">
      <p:cViewPr varScale="1">
        <p:scale>
          <a:sx n="37" d="100"/>
          <a:sy n="37" d="100"/>
        </p:scale>
        <p:origin x="1076" y="52"/>
      </p:cViewPr>
      <p:guideLst>
        <p:guide orient="horz" pos="568"/>
        <p:guide pos="620"/>
        <p:guide orient="horz" pos="2564"/>
        <p:guide orient="horz" pos="4129"/>
        <p:guide pos="6014"/>
        <p:guide pos="4796"/>
        <p:guide pos="12092"/>
        <p:guide orient="horz" pos="4234"/>
        <p:guide orient="horz" pos="6465"/>
        <p:guide pos="716"/>
        <p:guide orient="horz" pos="32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440" cy="340647"/>
          </a:xfrm>
          <a:prstGeom prst="rect">
            <a:avLst/>
          </a:prstGeom>
        </p:spPr>
        <p:txBody>
          <a:bodyPr vert="horz" lIns="48683" tIns="24341" rIns="48683" bIns="24341" rtlCol="0"/>
          <a:lstStyle>
            <a:lvl1pPr algn="l">
              <a:defRPr sz="6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433" y="0"/>
            <a:ext cx="4302440" cy="340647"/>
          </a:xfrm>
          <a:prstGeom prst="rect">
            <a:avLst/>
          </a:prstGeom>
        </p:spPr>
        <p:txBody>
          <a:bodyPr vert="horz" lIns="48683" tIns="24341" rIns="48683" bIns="24341" rtlCol="0"/>
          <a:lstStyle>
            <a:lvl1pPr algn="r">
              <a:defRPr sz="600"/>
            </a:lvl1pPr>
          </a:lstStyle>
          <a:p>
            <a:fld id="{EE0D9DB7-8C58-A240-AECB-ACD9201B81C2}" type="datetimeFigureOut">
              <a:rPr lang="x-none" smtClean="0"/>
              <a:t>14.12.2023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6700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83" tIns="24341" rIns="48683" bIns="24341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509" y="3270976"/>
            <a:ext cx="7943207" cy="2677467"/>
          </a:xfrm>
          <a:prstGeom prst="rect">
            <a:avLst/>
          </a:prstGeom>
        </p:spPr>
        <p:txBody>
          <a:bodyPr vert="horz" lIns="48683" tIns="24341" rIns="48683" bIns="243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302440" cy="340647"/>
          </a:xfrm>
          <a:prstGeom prst="rect">
            <a:avLst/>
          </a:prstGeom>
        </p:spPr>
        <p:txBody>
          <a:bodyPr vert="horz" lIns="48683" tIns="24341" rIns="48683" bIns="24341" rtlCol="0" anchor="b"/>
          <a:lstStyle>
            <a:lvl1pPr algn="l">
              <a:defRPr sz="6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433" y="6457028"/>
            <a:ext cx="4302440" cy="340647"/>
          </a:xfrm>
          <a:prstGeom prst="rect">
            <a:avLst/>
          </a:prstGeom>
        </p:spPr>
        <p:txBody>
          <a:bodyPr vert="horz" lIns="48683" tIns="24341" rIns="48683" bIns="24341" rtlCol="0" anchor="b"/>
          <a:lstStyle>
            <a:lvl1pPr algn="r">
              <a:defRPr sz="600"/>
            </a:lvl1pPr>
          </a:lstStyle>
          <a:p>
            <a:fld id="{5B8C9737-AF12-B245-8B4D-E6CCC7CB109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782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3a0c8146f9_0_249:notes"/>
          <p:cNvSpPr txBox="1">
            <a:spLocks noGrp="1"/>
          </p:cNvSpPr>
          <p:nvPr>
            <p:ph type="body" idx="1"/>
          </p:nvPr>
        </p:nvSpPr>
        <p:spPr>
          <a:xfrm>
            <a:off x="451568" y="2610673"/>
            <a:ext cx="2483624" cy="247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675" tIns="24331" rIns="48675" bIns="24331" anchor="t" anchorCtr="0">
            <a:noAutofit/>
          </a:bodyPr>
          <a:lstStyle/>
          <a:p>
            <a:pPr>
              <a:lnSpc>
                <a:spcPct val="117999"/>
              </a:lnSpc>
              <a:buSzPts val="1400"/>
            </a:pPr>
            <a:endParaRPr dirty="0"/>
          </a:p>
        </p:txBody>
      </p:sp>
      <p:sp>
        <p:nvSpPr>
          <p:cNvPr id="61" name="Google Shape;61;g13a0c8146f9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36525" y="412750"/>
            <a:ext cx="3660775" cy="206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322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3a0c8146f9_0_249:notes"/>
          <p:cNvSpPr txBox="1">
            <a:spLocks noGrp="1"/>
          </p:cNvSpPr>
          <p:nvPr>
            <p:ph type="body" idx="1"/>
          </p:nvPr>
        </p:nvSpPr>
        <p:spPr>
          <a:xfrm>
            <a:off x="451568" y="2610673"/>
            <a:ext cx="2483624" cy="247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675" tIns="24331" rIns="48675" bIns="24331" anchor="t" anchorCtr="0">
            <a:noAutofit/>
          </a:bodyPr>
          <a:lstStyle/>
          <a:p>
            <a:pPr>
              <a:lnSpc>
                <a:spcPct val="117999"/>
              </a:lnSpc>
              <a:buSzPts val="1400"/>
            </a:pPr>
            <a:endParaRPr dirty="0"/>
          </a:p>
        </p:txBody>
      </p:sp>
      <p:sp>
        <p:nvSpPr>
          <p:cNvPr id="61" name="Google Shape;61;g13a0c8146f9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36525" y="412750"/>
            <a:ext cx="3660775" cy="206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8013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3a0c8146f9_0_2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1" name="Google Shape;61;g13a0c8146f9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3582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57593" y="600609"/>
            <a:ext cx="2410020" cy="9348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721578"/>
            <a:ext cx="11728498" cy="923330"/>
          </a:xfrm>
        </p:spPr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TT Norms Regular" panose="02000503030000020003" pitchFamily="2" charset="0"/>
                <a:cs typeface="Arial"/>
              </a:defRPr>
            </a:lvl1pPr>
          </a:lstStyle>
          <a:p>
            <a:endParaRPr lang="x-none"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378075"/>
            <a:ext cx="18093690" cy="7239000"/>
          </a:xfrm>
        </p:spPr>
        <p:txBody>
          <a:bodyPr lIns="0" tIns="0" rIns="0" bIns="0"/>
          <a:lstStyle>
            <a:lvl1pPr>
              <a:defRPr>
                <a:latin typeface="TT Norms Regular" panose="02000503030000020003" pitchFamily="2" charset="0"/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TT Norms Regular" panose="02000503030000020003" pitchFamily="2" charset="0"/>
              </a:defRPr>
            </a:lvl1pPr>
          </a:lstStyle>
          <a:p>
            <a:fld id="{B6F15528-21DE-4FAA-801E-634DDDAF4B2B}" type="slidenum">
              <a:rPr lang="x-none" smtClean="0"/>
              <a:pPr/>
              <a:t>‹#›</a:t>
            </a:fld>
            <a:endParaRPr lang="x-none"/>
          </a:p>
        </p:txBody>
      </p:sp>
      <p:grpSp>
        <p:nvGrpSpPr>
          <p:cNvPr id="17" name="Рисунок 101">
            <a:extLst>
              <a:ext uri="{FF2B5EF4-FFF2-40B4-BE49-F238E27FC236}">
                <a16:creationId xmlns:a16="http://schemas.microsoft.com/office/drawing/2014/main" xmlns="" id="{308DD9C3-A442-1A85-B67C-8470D947D70D}"/>
              </a:ext>
            </a:extLst>
          </p:cNvPr>
          <p:cNvGrpSpPr/>
          <p:nvPr userDrawn="1"/>
        </p:nvGrpSpPr>
        <p:grpSpPr>
          <a:xfrm>
            <a:off x="1005205" y="10042620"/>
            <a:ext cx="1473465" cy="615243"/>
            <a:chOff x="2066927" y="8718937"/>
            <a:chExt cx="1267441" cy="529218"/>
          </a:xfrm>
          <a:solidFill>
            <a:schemeClr val="tx1"/>
          </a:solidFill>
        </p:grpSpPr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xmlns="" id="{86A0D03D-FDCC-4222-9715-1CE63315495F}"/>
                </a:ext>
              </a:extLst>
            </p:cNvPr>
            <p:cNvSpPr/>
            <p:nvPr/>
          </p:nvSpPr>
          <p:spPr>
            <a:xfrm>
              <a:off x="2426056" y="8944562"/>
              <a:ext cx="61434" cy="74482"/>
            </a:xfrm>
            <a:custGeom>
              <a:avLst/>
              <a:gdLst>
                <a:gd name="connsiteX0" fmla="*/ 35702 w 61434"/>
                <a:gd name="connsiteY0" fmla="*/ 27005 h 74482"/>
                <a:gd name="connsiteX1" fmla="*/ 30934 w 61434"/>
                <a:gd name="connsiteY1" fmla="*/ 11325 h 74482"/>
                <a:gd name="connsiteX2" fmla="*/ 30500 w 61434"/>
                <a:gd name="connsiteY2" fmla="*/ 11325 h 74482"/>
                <a:gd name="connsiteX3" fmla="*/ 25733 w 61434"/>
                <a:gd name="connsiteY3" fmla="*/ 26135 h 74482"/>
                <a:gd name="connsiteX4" fmla="*/ 18798 w 61434"/>
                <a:gd name="connsiteY4" fmla="*/ 48784 h 74482"/>
                <a:gd name="connsiteX5" fmla="*/ 43069 w 61434"/>
                <a:gd name="connsiteY5" fmla="*/ 48784 h 74482"/>
                <a:gd name="connsiteX6" fmla="*/ 35702 w 61434"/>
                <a:gd name="connsiteY6" fmla="*/ 27005 h 74482"/>
                <a:gd name="connsiteX7" fmla="*/ 53037 w 61434"/>
                <a:gd name="connsiteY7" fmla="*/ 74483 h 74482"/>
                <a:gd name="connsiteX8" fmla="*/ 50437 w 61434"/>
                <a:gd name="connsiteY8" fmla="*/ 72741 h 74482"/>
                <a:gd name="connsiteX9" fmla="*/ 45236 w 61434"/>
                <a:gd name="connsiteY9" fmla="*/ 57060 h 74482"/>
                <a:gd name="connsiteX10" fmla="*/ 15764 w 61434"/>
                <a:gd name="connsiteY10" fmla="*/ 57060 h 74482"/>
                <a:gd name="connsiteX11" fmla="*/ 10564 w 61434"/>
                <a:gd name="connsiteY11" fmla="*/ 72741 h 74482"/>
                <a:gd name="connsiteX12" fmla="*/ 8397 w 61434"/>
                <a:gd name="connsiteY12" fmla="*/ 74483 h 74482"/>
                <a:gd name="connsiteX13" fmla="*/ 1463 w 61434"/>
                <a:gd name="connsiteY13" fmla="*/ 74483 h 74482"/>
                <a:gd name="connsiteX14" fmla="*/ 162 w 61434"/>
                <a:gd name="connsiteY14" fmla="*/ 72305 h 74482"/>
                <a:gd name="connsiteX15" fmla="*/ 24000 w 61434"/>
                <a:gd name="connsiteY15" fmla="*/ 4356 h 74482"/>
                <a:gd name="connsiteX16" fmla="*/ 29200 w 61434"/>
                <a:gd name="connsiteY16" fmla="*/ 0 h 74482"/>
                <a:gd name="connsiteX17" fmla="*/ 32234 w 61434"/>
                <a:gd name="connsiteY17" fmla="*/ 0 h 74482"/>
                <a:gd name="connsiteX18" fmla="*/ 37868 w 61434"/>
                <a:gd name="connsiteY18" fmla="*/ 4356 h 74482"/>
                <a:gd name="connsiteX19" fmla="*/ 61272 w 61434"/>
                <a:gd name="connsiteY19" fmla="*/ 72305 h 74482"/>
                <a:gd name="connsiteX20" fmla="*/ 59972 w 61434"/>
                <a:gd name="connsiteY20" fmla="*/ 74483 h 74482"/>
                <a:gd name="connsiteX21" fmla="*/ 53037 w 61434"/>
                <a:gd name="connsiteY21" fmla="*/ 74483 h 74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1434" h="74482">
                  <a:moveTo>
                    <a:pt x="35702" y="27005"/>
                  </a:moveTo>
                  <a:lnTo>
                    <a:pt x="30934" y="11325"/>
                  </a:lnTo>
                  <a:lnTo>
                    <a:pt x="30500" y="11325"/>
                  </a:lnTo>
                  <a:lnTo>
                    <a:pt x="25733" y="26135"/>
                  </a:lnTo>
                  <a:lnTo>
                    <a:pt x="18798" y="48784"/>
                  </a:lnTo>
                  <a:lnTo>
                    <a:pt x="43069" y="48784"/>
                  </a:lnTo>
                  <a:lnTo>
                    <a:pt x="35702" y="27005"/>
                  </a:lnTo>
                  <a:close/>
                  <a:moveTo>
                    <a:pt x="53037" y="74483"/>
                  </a:moveTo>
                  <a:cubicBezTo>
                    <a:pt x="51738" y="74483"/>
                    <a:pt x="50870" y="74483"/>
                    <a:pt x="50437" y="72741"/>
                  </a:cubicBezTo>
                  <a:lnTo>
                    <a:pt x="45236" y="57060"/>
                  </a:lnTo>
                  <a:lnTo>
                    <a:pt x="15764" y="57060"/>
                  </a:lnTo>
                  <a:lnTo>
                    <a:pt x="10564" y="72741"/>
                  </a:lnTo>
                  <a:cubicBezTo>
                    <a:pt x="10131" y="73612"/>
                    <a:pt x="9697" y="74483"/>
                    <a:pt x="8397" y="74483"/>
                  </a:cubicBezTo>
                  <a:lnTo>
                    <a:pt x="1463" y="74483"/>
                  </a:lnTo>
                  <a:cubicBezTo>
                    <a:pt x="162" y="74483"/>
                    <a:pt x="-271" y="73612"/>
                    <a:pt x="162" y="72305"/>
                  </a:cubicBezTo>
                  <a:lnTo>
                    <a:pt x="24000" y="4356"/>
                  </a:lnTo>
                  <a:cubicBezTo>
                    <a:pt x="25300" y="872"/>
                    <a:pt x="26166" y="436"/>
                    <a:pt x="29200" y="0"/>
                  </a:cubicBezTo>
                  <a:lnTo>
                    <a:pt x="32234" y="0"/>
                  </a:lnTo>
                  <a:cubicBezTo>
                    <a:pt x="36135" y="0"/>
                    <a:pt x="37002" y="872"/>
                    <a:pt x="37868" y="4356"/>
                  </a:cubicBezTo>
                  <a:lnTo>
                    <a:pt x="61272" y="72305"/>
                  </a:lnTo>
                  <a:cubicBezTo>
                    <a:pt x="61705" y="73177"/>
                    <a:pt x="61272" y="74483"/>
                    <a:pt x="59972" y="74483"/>
                  </a:cubicBezTo>
                  <a:lnTo>
                    <a:pt x="53037" y="74483"/>
                  </a:ln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xmlns="" id="{70839D6A-C90A-207B-896D-E75A0F1B6466}"/>
                </a:ext>
              </a:extLst>
            </p:cNvPr>
            <p:cNvSpPr/>
            <p:nvPr/>
          </p:nvSpPr>
          <p:spPr>
            <a:xfrm>
              <a:off x="2495130" y="8945434"/>
              <a:ext cx="48108" cy="74047"/>
            </a:xfrm>
            <a:custGeom>
              <a:avLst/>
              <a:gdLst>
                <a:gd name="connsiteX0" fmla="*/ 9102 w 48108"/>
                <a:gd name="connsiteY0" fmla="*/ 71869 h 74047"/>
                <a:gd name="connsiteX1" fmla="*/ 6935 w 48108"/>
                <a:gd name="connsiteY1" fmla="*/ 74047 h 74047"/>
                <a:gd name="connsiteX2" fmla="*/ 2168 w 48108"/>
                <a:gd name="connsiteY2" fmla="*/ 74047 h 74047"/>
                <a:gd name="connsiteX3" fmla="*/ 0 w 48108"/>
                <a:gd name="connsiteY3" fmla="*/ 71869 h 74047"/>
                <a:gd name="connsiteX4" fmla="*/ 0 w 48108"/>
                <a:gd name="connsiteY4" fmla="*/ 18294 h 74047"/>
                <a:gd name="connsiteX5" fmla="*/ 17770 w 48108"/>
                <a:gd name="connsiteY5" fmla="*/ 0 h 74047"/>
                <a:gd name="connsiteX6" fmla="*/ 45941 w 48108"/>
                <a:gd name="connsiteY6" fmla="*/ 0 h 74047"/>
                <a:gd name="connsiteX7" fmla="*/ 48108 w 48108"/>
                <a:gd name="connsiteY7" fmla="*/ 2177 h 74047"/>
                <a:gd name="connsiteX8" fmla="*/ 48108 w 48108"/>
                <a:gd name="connsiteY8" fmla="*/ 6533 h 74047"/>
                <a:gd name="connsiteX9" fmla="*/ 45941 w 48108"/>
                <a:gd name="connsiteY9" fmla="*/ 8712 h 74047"/>
                <a:gd name="connsiteX10" fmla="*/ 17770 w 48108"/>
                <a:gd name="connsiteY10" fmla="*/ 8712 h 74047"/>
                <a:gd name="connsiteX11" fmla="*/ 9535 w 48108"/>
                <a:gd name="connsiteY11" fmla="*/ 16552 h 74047"/>
                <a:gd name="connsiteX12" fmla="*/ 9535 w 48108"/>
                <a:gd name="connsiteY12" fmla="*/ 71869 h 74047"/>
                <a:gd name="connsiteX13" fmla="*/ 9102 w 48108"/>
                <a:gd name="connsiteY13" fmla="*/ 71869 h 7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108" h="74047">
                  <a:moveTo>
                    <a:pt x="9102" y="71869"/>
                  </a:moveTo>
                  <a:cubicBezTo>
                    <a:pt x="9102" y="73611"/>
                    <a:pt x="8668" y="74047"/>
                    <a:pt x="6935" y="74047"/>
                  </a:cubicBezTo>
                  <a:lnTo>
                    <a:pt x="2168" y="74047"/>
                  </a:lnTo>
                  <a:cubicBezTo>
                    <a:pt x="867" y="74047"/>
                    <a:pt x="0" y="73611"/>
                    <a:pt x="0" y="71869"/>
                  </a:cubicBezTo>
                  <a:lnTo>
                    <a:pt x="0" y="18294"/>
                  </a:lnTo>
                  <a:cubicBezTo>
                    <a:pt x="0" y="8712"/>
                    <a:pt x="4334" y="0"/>
                    <a:pt x="17770" y="0"/>
                  </a:cubicBezTo>
                  <a:lnTo>
                    <a:pt x="45941" y="0"/>
                  </a:lnTo>
                  <a:cubicBezTo>
                    <a:pt x="47675" y="0"/>
                    <a:pt x="48108" y="872"/>
                    <a:pt x="48108" y="2177"/>
                  </a:cubicBezTo>
                  <a:lnTo>
                    <a:pt x="48108" y="6533"/>
                  </a:lnTo>
                  <a:cubicBezTo>
                    <a:pt x="48108" y="8276"/>
                    <a:pt x="47675" y="8712"/>
                    <a:pt x="45941" y="8712"/>
                  </a:cubicBezTo>
                  <a:lnTo>
                    <a:pt x="17770" y="8712"/>
                  </a:lnTo>
                  <a:cubicBezTo>
                    <a:pt x="12136" y="8712"/>
                    <a:pt x="9535" y="11325"/>
                    <a:pt x="9535" y="16552"/>
                  </a:cubicBezTo>
                  <a:lnTo>
                    <a:pt x="9535" y="71869"/>
                  </a:lnTo>
                  <a:lnTo>
                    <a:pt x="9102" y="71869"/>
                  </a:ln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xmlns="" id="{B16494C1-F4DA-09D3-9BEA-0A6F0D47A64D}"/>
                </a:ext>
              </a:extLst>
            </p:cNvPr>
            <p:cNvSpPr/>
            <p:nvPr/>
          </p:nvSpPr>
          <p:spPr>
            <a:xfrm>
              <a:off x="2551904" y="8944997"/>
              <a:ext cx="48974" cy="74047"/>
            </a:xfrm>
            <a:custGeom>
              <a:avLst/>
              <a:gdLst>
                <a:gd name="connsiteX0" fmla="*/ 46807 w 48974"/>
                <a:gd name="connsiteY0" fmla="*/ 74047 h 74047"/>
                <a:gd name="connsiteX1" fmla="*/ 17770 w 48974"/>
                <a:gd name="connsiteY1" fmla="*/ 74047 h 74047"/>
                <a:gd name="connsiteX2" fmla="*/ 0 w 48974"/>
                <a:gd name="connsiteY2" fmla="*/ 56189 h 74047"/>
                <a:gd name="connsiteX3" fmla="*/ 0 w 48974"/>
                <a:gd name="connsiteY3" fmla="*/ 18294 h 74047"/>
                <a:gd name="connsiteX4" fmla="*/ 17770 w 48974"/>
                <a:gd name="connsiteY4" fmla="*/ 0 h 74047"/>
                <a:gd name="connsiteX5" fmla="*/ 46374 w 48974"/>
                <a:gd name="connsiteY5" fmla="*/ 0 h 74047"/>
                <a:gd name="connsiteX6" fmla="*/ 48107 w 48974"/>
                <a:gd name="connsiteY6" fmla="*/ 2177 h 74047"/>
                <a:gd name="connsiteX7" fmla="*/ 48107 w 48974"/>
                <a:gd name="connsiteY7" fmla="*/ 6533 h 74047"/>
                <a:gd name="connsiteX8" fmla="*/ 46374 w 48974"/>
                <a:gd name="connsiteY8" fmla="*/ 8712 h 74047"/>
                <a:gd name="connsiteX9" fmla="*/ 17770 w 48974"/>
                <a:gd name="connsiteY9" fmla="*/ 8712 h 74047"/>
                <a:gd name="connsiteX10" fmla="*/ 9534 w 48974"/>
                <a:gd name="connsiteY10" fmla="*/ 16552 h 74047"/>
                <a:gd name="connsiteX11" fmla="*/ 9534 w 48974"/>
                <a:gd name="connsiteY11" fmla="*/ 30054 h 74047"/>
                <a:gd name="connsiteX12" fmla="*/ 42907 w 48974"/>
                <a:gd name="connsiteY12" fmla="*/ 30054 h 74047"/>
                <a:gd name="connsiteX13" fmla="*/ 44641 w 48974"/>
                <a:gd name="connsiteY13" fmla="*/ 32233 h 74047"/>
                <a:gd name="connsiteX14" fmla="*/ 44641 w 48974"/>
                <a:gd name="connsiteY14" fmla="*/ 36152 h 74047"/>
                <a:gd name="connsiteX15" fmla="*/ 42907 w 48974"/>
                <a:gd name="connsiteY15" fmla="*/ 38331 h 74047"/>
                <a:gd name="connsiteX16" fmla="*/ 9534 w 48974"/>
                <a:gd name="connsiteY16" fmla="*/ 38331 h 74047"/>
                <a:gd name="connsiteX17" fmla="*/ 9534 w 48974"/>
                <a:gd name="connsiteY17" fmla="*/ 56624 h 74047"/>
                <a:gd name="connsiteX18" fmla="*/ 17770 w 48974"/>
                <a:gd name="connsiteY18" fmla="*/ 64464 h 74047"/>
                <a:gd name="connsiteX19" fmla="*/ 46807 w 48974"/>
                <a:gd name="connsiteY19" fmla="*/ 64464 h 74047"/>
                <a:gd name="connsiteX20" fmla="*/ 48975 w 48974"/>
                <a:gd name="connsiteY20" fmla="*/ 66643 h 74047"/>
                <a:gd name="connsiteX21" fmla="*/ 48975 w 48974"/>
                <a:gd name="connsiteY21" fmla="*/ 70998 h 74047"/>
                <a:gd name="connsiteX22" fmla="*/ 46807 w 48974"/>
                <a:gd name="connsiteY22" fmla="*/ 74047 h 7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8974" h="74047">
                  <a:moveTo>
                    <a:pt x="46807" y="74047"/>
                  </a:moveTo>
                  <a:lnTo>
                    <a:pt x="17770" y="74047"/>
                  </a:lnTo>
                  <a:cubicBezTo>
                    <a:pt x="4334" y="74047"/>
                    <a:pt x="0" y="65771"/>
                    <a:pt x="0" y="56189"/>
                  </a:cubicBezTo>
                  <a:lnTo>
                    <a:pt x="0" y="18294"/>
                  </a:lnTo>
                  <a:cubicBezTo>
                    <a:pt x="0" y="8712"/>
                    <a:pt x="4767" y="0"/>
                    <a:pt x="17770" y="0"/>
                  </a:cubicBezTo>
                  <a:lnTo>
                    <a:pt x="46374" y="0"/>
                  </a:lnTo>
                  <a:cubicBezTo>
                    <a:pt x="48107" y="0"/>
                    <a:pt x="48107" y="872"/>
                    <a:pt x="48107" y="2177"/>
                  </a:cubicBezTo>
                  <a:lnTo>
                    <a:pt x="48107" y="6533"/>
                  </a:lnTo>
                  <a:cubicBezTo>
                    <a:pt x="48107" y="8276"/>
                    <a:pt x="47674" y="8712"/>
                    <a:pt x="46374" y="8712"/>
                  </a:cubicBezTo>
                  <a:lnTo>
                    <a:pt x="17770" y="8712"/>
                  </a:lnTo>
                  <a:cubicBezTo>
                    <a:pt x="12135" y="8712"/>
                    <a:pt x="9534" y="11325"/>
                    <a:pt x="9534" y="16552"/>
                  </a:cubicBezTo>
                  <a:lnTo>
                    <a:pt x="9534" y="30054"/>
                  </a:lnTo>
                  <a:lnTo>
                    <a:pt x="42907" y="30054"/>
                  </a:lnTo>
                  <a:cubicBezTo>
                    <a:pt x="44641" y="30054"/>
                    <a:pt x="44641" y="30490"/>
                    <a:pt x="44641" y="32233"/>
                  </a:cubicBezTo>
                  <a:lnTo>
                    <a:pt x="44641" y="36152"/>
                  </a:lnTo>
                  <a:cubicBezTo>
                    <a:pt x="44641" y="37459"/>
                    <a:pt x="44207" y="38331"/>
                    <a:pt x="42907" y="38331"/>
                  </a:cubicBezTo>
                  <a:lnTo>
                    <a:pt x="9534" y="38331"/>
                  </a:lnTo>
                  <a:lnTo>
                    <a:pt x="9534" y="56624"/>
                  </a:lnTo>
                  <a:cubicBezTo>
                    <a:pt x="9534" y="61415"/>
                    <a:pt x="11702" y="64464"/>
                    <a:pt x="17770" y="64464"/>
                  </a:cubicBezTo>
                  <a:lnTo>
                    <a:pt x="46807" y="64464"/>
                  </a:lnTo>
                  <a:cubicBezTo>
                    <a:pt x="48541" y="64464"/>
                    <a:pt x="48975" y="64900"/>
                    <a:pt x="48975" y="66643"/>
                  </a:cubicBezTo>
                  <a:lnTo>
                    <a:pt x="48975" y="70998"/>
                  </a:lnTo>
                  <a:cubicBezTo>
                    <a:pt x="48541" y="73611"/>
                    <a:pt x="48541" y="74047"/>
                    <a:pt x="46807" y="74047"/>
                  </a:cubicBez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xmlns="" id="{6117DB94-4ED2-A509-43B0-81903AA00F25}"/>
                </a:ext>
              </a:extLst>
            </p:cNvPr>
            <p:cNvSpPr/>
            <p:nvPr/>
          </p:nvSpPr>
          <p:spPr>
            <a:xfrm>
              <a:off x="2612148" y="8945434"/>
              <a:ext cx="57209" cy="73611"/>
            </a:xfrm>
            <a:custGeom>
              <a:avLst/>
              <a:gdLst>
                <a:gd name="connsiteX0" fmla="*/ 47241 w 57209"/>
                <a:gd name="connsiteY0" fmla="*/ 1742 h 73611"/>
                <a:gd name="connsiteX1" fmla="*/ 49409 w 57209"/>
                <a:gd name="connsiteY1" fmla="*/ 0 h 73611"/>
                <a:gd name="connsiteX2" fmla="*/ 55043 w 57209"/>
                <a:gd name="connsiteY2" fmla="*/ 0 h 73611"/>
                <a:gd name="connsiteX3" fmla="*/ 57210 w 57209"/>
                <a:gd name="connsiteY3" fmla="*/ 1742 h 73611"/>
                <a:gd name="connsiteX4" fmla="*/ 57210 w 57209"/>
                <a:gd name="connsiteY4" fmla="*/ 71869 h 73611"/>
                <a:gd name="connsiteX5" fmla="*/ 55043 w 57209"/>
                <a:gd name="connsiteY5" fmla="*/ 73611 h 73611"/>
                <a:gd name="connsiteX6" fmla="*/ 49409 w 57209"/>
                <a:gd name="connsiteY6" fmla="*/ 73611 h 73611"/>
                <a:gd name="connsiteX7" fmla="*/ 47241 w 57209"/>
                <a:gd name="connsiteY7" fmla="*/ 71869 h 73611"/>
                <a:gd name="connsiteX8" fmla="*/ 47241 w 57209"/>
                <a:gd name="connsiteY8" fmla="*/ 39201 h 73611"/>
                <a:gd name="connsiteX9" fmla="*/ 10402 w 57209"/>
                <a:gd name="connsiteY9" fmla="*/ 39201 h 73611"/>
                <a:gd name="connsiteX10" fmla="*/ 10402 w 57209"/>
                <a:gd name="connsiteY10" fmla="*/ 71869 h 73611"/>
                <a:gd name="connsiteX11" fmla="*/ 8235 w 57209"/>
                <a:gd name="connsiteY11" fmla="*/ 73611 h 73611"/>
                <a:gd name="connsiteX12" fmla="*/ 2168 w 57209"/>
                <a:gd name="connsiteY12" fmla="*/ 73611 h 73611"/>
                <a:gd name="connsiteX13" fmla="*/ 0 w 57209"/>
                <a:gd name="connsiteY13" fmla="*/ 71869 h 73611"/>
                <a:gd name="connsiteX14" fmla="*/ 0 w 57209"/>
                <a:gd name="connsiteY14" fmla="*/ 1742 h 73611"/>
                <a:gd name="connsiteX15" fmla="*/ 2168 w 57209"/>
                <a:gd name="connsiteY15" fmla="*/ 0 h 73611"/>
                <a:gd name="connsiteX16" fmla="*/ 7802 w 57209"/>
                <a:gd name="connsiteY16" fmla="*/ 0 h 73611"/>
                <a:gd name="connsiteX17" fmla="*/ 9969 w 57209"/>
                <a:gd name="connsiteY17" fmla="*/ 1742 h 73611"/>
                <a:gd name="connsiteX18" fmla="*/ 9969 w 57209"/>
                <a:gd name="connsiteY18" fmla="*/ 30490 h 73611"/>
                <a:gd name="connsiteX19" fmla="*/ 46808 w 57209"/>
                <a:gd name="connsiteY19" fmla="*/ 30490 h 73611"/>
                <a:gd name="connsiteX20" fmla="*/ 46808 w 57209"/>
                <a:gd name="connsiteY20" fmla="*/ 1742 h 73611"/>
                <a:gd name="connsiteX21" fmla="*/ 47241 w 57209"/>
                <a:gd name="connsiteY21" fmla="*/ 1742 h 7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209" h="73611">
                  <a:moveTo>
                    <a:pt x="47241" y="1742"/>
                  </a:moveTo>
                  <a:cubicBezTo>
                    <a:pt x="47241" y="435"/>
                    <a:pt x="47675" y="0"/>
                    <a:pt x="49409" y="0"/>
                  </a:cubicBezTo>
                  <a:lnTo>
                    <a:pt x="55043" y="0"/>
                  </a:lnTo>
                  <a:cubicBezTo>
                    <a:pt x="56342" y="0"/>
                    <a:pt x="57210" y="435"/>
                    <a:pt x="57210" y="1742"/>
                  </a:cubicBezTo>
                  <a:lnTo>
                    <a:pt x="57210" y="71869"/>
                  </a:lnTo>
                  <a:cubicBezTo>
                    <a:pt x="57210" y="73176"/>
                    <a:pt x="56777" y="73611"/>
                    <a:pt x="55043" y="73611"/>
                  </a:cubicBezTo>
                  <a:lnTo>
                    <a:pt x="49409" y="73611"/>
                  </a:lnTo>
                  <a:cubicBezTo>
                    <a:pt x="48108" y="73611"/>
                    <a:pt x="47241" y="73176"/>
                    <a:pt x="47241" y="71869"/>
                  </a:cubicBezTo>
                  <a:lnTo>
                    <a:pt x="47241" y="39201"/>
                  </a:lnTo>
                  <a:lnTo>
                    <a:pt x="10402" y="39201"/>
                  </a:lnTo>
                  <a:lnTo>
                    <a:pt x="10402" y="71869"/>
                  </a:lnTo>
                  <a:cubicBezTo>
                    <a:pt x="10402" y="73176"/>
                    <a:pt x="9969" y="73611"/>
                    <a:pt x="8235" y="73611"/>
                  </a:cubicBezTo>
                  <a:lnTo>
                    <a:pt x="2168" y="73611"/>
                  </a:lnTo>
                  <a:cubicBezTo>
                    <a:pt x="867" y="73611"/>
                    <a:pt x="0" y="73176"/>
                    <a:pt x="0" y="71869"/>
                  </a:cubicBezTo>
                  <a:lnTo>
                    <a:pt x="0" y="1742"/>
                  </a:lnTo>
                  <a:cubicBezTo>
                    <a:pt x="0" y="435"/>
                    <a:pt x="867" y="0"/>
                    <a:pt x="2168" y="0"/>
                  </a:cubicBezTo>
                  <a:lnTo>
                    <a:pt x="7802" y="0"/>
                  </a:lnTo>
                  <a:cubicBezTo>
                    <a:pt x="9102" y="0"/>
                    <a:pt x="9969" y="435"/>
                    <a:pt x="9969" y="1742"/>
                  </a:cubicBezTo>
                  <a:lnTo>
                    <a:pt x="9969" y="30490"/>
                  </a:lnTo>
                  <a:lnTo>
                    <a:pt x="46808" y="30490"/>
                  </a:lnTo>
                  <a:lnTo>
                    <a:pt x="46808" y="1742"/>
                  </a:lnTo>
                  <a:lnTo>
                    <a:pt x="47241" y="1742"/>
                  </a:ln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xmlns="" id="{FBD7C013-602B-7858-CB74-5468E2AB3085}"/>
                </a:ext>
              </a:extLst>
            </p:cNvPr>
            <p:cNvSpPr/>
            <p:nvPr/>
          </p:nvSpPr>
          <p:spPr>
            <a:xfrm>
              <a:off x="2678459" y="8945434"/>
              <a:ext cx="54175" cy="74047"/>
            </a:xfrm>
            <a:custGeom>
              <a:avLst/>
              <a:gdLst>
                <a:gd name="connsiteX0" fmla="*/ 21671 w 54175"/>
                <a:gd name="connsiteY0" fmla="*/ 8712 h 74047"/>
                <a:gd name="connsiteX1" fmla="*/ 1300 w 54175"/>
                <a:gd name="connsiteY1" fmla="*/ 8712 h 74047"/>
                <a:gd name="connsiteX2" fmla="*/ 0 w 54175"/>
                <a:gd name="connsiteY2" fmla="*/ 6969 h 74047"/>
                <a:gd name="connsiteX3" fmla="*/ 0 w 54175"/>
                <a:gd name="connsiteY3" fmla="*/ 1742 h 74047"/>
                <a:gd name="connsiteX4" fmla="*/ 1300 w 54175"/>
                <a:gd name="connsiteY4" fmla="*/ 0 h 74047"/>
                <a:gd name="connsiteX5" fmla="*/ 52876 w 54175"/>
                <a:gd name="connsiteY5" fmla="*/ 0 h 74047"/>
                <a:gd name="connsiteX6" fmla="*/ 54176 w 54175"/>
                <a:gd name="connsiteY6" fmla="*/ 1742 h 74047"/>
                <a:gd name="connsiteX7" fmla="*/ 54176 w 54175"/>
                <a:gd name="connsiteY7" fmla="*/ 6969 h 74047"/>
                <a:gd name="connsiteX8" fmla="*/ 52876 w 54175"/>
                <a:gd name="connsiteY8" fmla="*/ 8712 h 74047"/>
                <a:gd name="connsiteX9" fmla="*/ 31639 w 54175"/>
                <a:gd name="connsiteY9" fmla="*/ 8712 h 74047"/>
                <a:gd name="connsiteX10" fmla="*/ 31639 w 54175"/>
                <a:gd name="connsiteY10" fmla="*/ 72304 h 74047"/>
                <a:gd name="connsiteX11" fmla="*/ 29906 w 54175"/>
                <a:gd name="connsiteY11" fmla="*/ 74047 h 74047"/>
                <a:gd name="connsiteX12" fmla="*/ 23837 w 54175"/>
                <a:gd name="connsiteY12" fmla="*/ 74047 h 74047"/>
                <a:gd name="connsiteX13" fmla="*/ 21671 w 54175"/>
                <a:gd name="connsiteY13" fmla="*/ 72304 h 74047"/>
                <a:gd name="connsiteX14" fmla="*/ 21671 w 54175"/>
                <a:gd name="connsiteY14" fmla="*/ 8712 h 7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175" h="74047">
                  <a:moveTo>
                    <a:pt x="21671" y="8712"/>
                  </a:moveTo>
                  <a:lnTo>
                    <a:pt x="1300" y="8712"/>
                  </a:lnTo>
                  <a:cubicBezTo>
                    <a:pt x="0" y="8712"/>
                    <a:pt x="0" y="8276"/>
                    <a:pt x="0" y="6969"/>
                  </a:cubicBezTo>
                  <a:lnTo>
                    <a:pt x="0" y="1742"/>
                  </a:lnTo>
                  <a:cubicBezTo>
                    <a:pt x="0" y="435"/>
                    <a:pt x="0" y="0"/>
                    <a:pt x="1300" y="0"/>
                  </a:cubicBezTo>
                  <a:lnTo>
                    <a:pt x="52876" y="0"/>
                  </a:lnTo>
                  <a:cubicBezTo>
                    <a:pt x="54176" y="0"/>
                    <a:pt x="54176" y="435"/>
                    <a:pt x="54176" y="1742"/>
                  </a:cubicBezTo>
                  <a:lnTo>
                    <a:pt x="54176" y="6969"/>
                  </a:lnTo>
                  <a:cubicBezTo>
                    <a:pt x="54176" y="8276"/>
                    <a:pt x="54176" y="8712"/>
                    <a:pt x="52876" y="8712"/>
                  </a:cubicBezTo>
                  <a:lnTo>
                    <a:pt x="31639" y="8712"/>
                  </a:lnTo>
                  <a:lnTo>
                    <a:pt x="31639" y="72304"/>
                  </a:lnTo>
                  <a:cubicBezTo>
                    <a:pt x="31639" y="73611"/>
                    <a:pt x="31205" y="74047"/>
                    <a:pt x="29906" y="74047"/>
                  </a:cubicBezTo>
                  <a:lnTo>
                    <a:pt x="23837" y="74047"/>
                  </a:lnTo>
                  <a:cubicBezTo>
                    <a:pt x="22537" y="74047"/>
                    <a:pt x="21671" y="73611"/>
                    <a:pt x="21671" y="72304"/>
                  </a:cubicBezTo>
                  <a:lnTo>
                    <a:pt x="21671" y="8712"/>
                  </a:ln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xmlns="" id="{8F0EE205-71DA-521B-43AB-41902B902FE2}"/>
                </a:ext>
              </a:extLst>
            </p:cNvPr>
            <p:cNvSpPr/>
            <p:nvPr/>
          </p:nvSpPr>
          <p:spPr>
            <a:xfrm>
              <a:off x="2735235" y="8943690"/>
              <a:ext cx="54214" cy="76224"/>
            </a:xfrm>
            <a:custGeom>
              <a:avLst/>
              <a:gdLst>
                <a:gd name="connsiteX0" fmla="*/ 48975 w 54214"/>
                <a:gd name="connsiteY0" fmla="*/ 63594 h 76224"/>
                <a:gd name="connsiteX1" fmla="*/ 51575 w 54214"/>
                <a:gd name="connsiteY1" fmla="*/ 64464 h 76224"/>
                <a:gd name="connsiteX2" fmla="*/ 53742 w 54214"/>
                <a:gd name="connsiteY2" fmla="*/ 68820 h 76224"/>
                <a:gd name="connsiteX3" fmla="*/ 53309 w 54214"/>
                <a:gd name="connsiteY3" fmla="*/ 71434 h 76224"/>
                <a:gd name="connsiteX4" fmla="*/ 31205 w 54214"/>
                <a:gd name="connsiteY4" fmla="*/ 76225 h 76224"/>
                <a:gd name="connsiteX5" fmla="*/ 0 w 54214"/>
                <a:gd name="connsiteY5" fmla="*/ 39201 h 76224"/>
                <a:gd name="connsiteX6" fmla="*/ 32072 w 54214"/>
                <a:gd name="connsiteY6" fmla="*/ 0 h 76224"/>
                <a:gd name="connsiteX7" fmla="*/ 51575 w 54214"/>
                <a:gd name="connsiteY7" fmla="*/ 4356 h 76224"/>
                <a:gd name="connsiteX8" fmla="*/ 52008 w 54214"/>
                <a:gd name="connsiteY8" fmla="*/ 6969 h 76224"/>
                <a:gd name="connsiteX9" fmla="*/ 49408 w 54214"/>
                <a:gd name="connsiteY9" fmla="*/ 11761 h 76224"/>
                <a:gd name="connsiteX10" fmla="*/ 47674 w 54214"/>
                <a:gd name="connsiteY10" fmla="*/ 12631 h 76224"/>
                <a:gd name="connsiteX11" fmla="*/ 32505 w 54214"/>
                <a:gd name="connsiteY11" fmla="*/ 9147 h 76224"/>
                <a:gd name="connsiteX12" fmla="*/ 9969 w 54214"/>
                <a:gd name="connsiteY12" fmla="*/ 39201 h 76224"/>
                <a:gd name="connsiteX13" fmla="*/ 32939 w 54214"/>
                <a:gd name="connsiteY13" fmla="*/ 67078 h 76224"/>
                <a:gd name="connsiteX14" fmla="*/ 48975 w 54214"/>
                <a:gd name="connsiteY14" fmla="*/ 63594 h 7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214" h="76224">
                  <a:moveTo>
                    <a:pt x="48975" y="63594"/>
                  </a:moveTo>
                  <a:cubicBezTo>
                    <a:pt x="50708" y="63157"/>
                    <a:pt x="51141" y="63594"/>
                    <a:pt x="51575" y="64464"/>
                  </a:cubicBezTo>
                  <a:lnTo>
                    <a:pt x="53742" y="68820"/>
                  </a:lnTo>
                  <a:cubicBezTo>
                    <a:pt x="54609" y="70562"/>
                    <a:pt x="54176" y="70997"/>
                    <a:pt x="53309" y="71434"/>
                  </a:cubicBezTo>
                  <a:cubicBezTo>
                    <a:pt x="46374" y="75353"/>
                    <a:pt x="37707" y="76225"/>
                    <a:pt x="31205" y="76225"/>
                  </a:cubicBezTo>
                  <a:cubicBezTo>
                    <a:pt x="11702" y="76225"/>
                    <a:pt x="0" y="64900"/>
                    <a:pt x="0" y="39201"/>
                  </a:cubicBezTo>
                  <a:cubicBezTo>
                    <a:pt x="0" y="15680"/>
                    <a:pt x="13002" y="0"/>
                    <a:pt x="32072" y="0"/>
                  </a:cubicBezTo>
                  <a:cubicBezTo>
                    <a:pt x="38140" y="0"/>
                    <a:pt x="44641" y="871"/>
                    <a:pt x="51575" y="4356"/>
                  </a:cubicBezTo>
                  <a:cubicBezTo>
                    <a:pt x="52442" y="4791"/>
                    <a:pt x="52876" y="5226"/>
                    <a:pt x="52008" y="6969"/>
                  </a:cubicBezTo>
                  <a:lnTo>
                    <a:pt x="49408" y="11761"/>
                  </a:lnTo>
                  <a:cubicBezTo>
                    <a:pt x="48975" y="12631"/>
                    <a:pt x="48542" y="13067"/>
                    <a:pt x="47674" y="12631"/>
                  </a:cubicBezTo>
                  <a:cubicBezTo>
                    <a:pt x="42907" y="10454"/>
                    <a:pt x="37706" y="9147"/>
                    <a:pt x="32505" y="9147"/>
                  </a:cubicBezTo>
                  <a:cubicBezTo>
                    <a:pt x="16469" y="9147"/>
                    <a:pt x="9969" y="23956"/>
                    <a:pt x="9969" y="39201"/>
                  </a:cubicBezTo>
                  <a:cubicBezTo>
                    <a:pt x="9969" y="54446"/>
                    <a:pt x="15603" y="67078"/>
                    <a:pt x="32939" y="67078"/>
                  </a:cubicBezTo>
                  <a:cubicBezTo>
                    <a:pt x="38140" y="67513"/>
                    <a:pt x="44207" y="66206"/>
                    <a:pt x="48975" y="63594"/>
                  </a:cubicBez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xmlns="" id="{86079F91-0A2E-6109-622D-EA2A35382AAA}"/>
                </a:ext>
              </a:extLst>
            </p:cNvPr>
            <p:cNvSpPr/>
            <p:nvPr/>
          </p:nvSpPr>
          <p:spPr>
            <a:xfrm>
              <a:off x="2795478" y="8945434"/>
              <a:ext cx="54175" cy="74047"/>
            </a:xfrm>
            <a:custGeom>
              <a:avLst/>
              <a:gdLst>
                <a:gd name="connsiteX0" fmla="*/ 21671 w 54175"/>
                <a:gd name="connsiteY0" fmla="*/ 8712 h 74047"/>
                <a:gd name="connsiteX1" fmla="*/ 1300 w 54175"/>
                <a:gd name="connsiteY1" fmla="*/ 8712 h 74047"/>
                <a:gd name="connsiteX2" fmla="*/ 0 w 54175"/>
                <a:gd name="connsiteY2" fmla="*/ 6969 h 74047"/>
                <a:gd name="connsiteX3" fmla="*/ 0 w 54175"/>
                <a:gd name="connsiteY3" fmla="*/ 1742 h 74047"/>
                <a:gd name="connsiteX4" fmla="*/ 1300 w 54175"/>
                <a:gd name="connsiteY4" fmla="*/ 0 h 74047"/>
                <a:gd name="connsiteX5" fmla="*/ 52876 w 54175"/>
                <a:gd name="connsiteY5" fmla="*/ 0 h 74047"/>
                <a:gd name="connsiteX6" fmla="*/ 54176 w 54175"/>
                <a:gd name="connsiteY6" fmla="*/ 1742 h 74047"/>
                <a:gd name="connsiteX7" fmla="*/ 54176 w 54175"/>
                <a:gd name="connsiteY7" fmla="*/ 6969 h 74047"/>
                <a:gd name="connsiteX8" fmla="*/ 52876 w 54175"/>
                <a:gd name="connsiteY8" fmla="*/ 8712 h 74047"/>
                <a:gd name="connsiteX9" fmla="*/ 31639 w 54175"/>
                <a:gd name="connsiteY9" fmla="*/ 8712 h 74047"/>
                <a:gd name="connsiteX10" fmla="*/ 31639 w 54175"/>
                <a:gd name="connsiteY10" fmla="*/ 72304 h 74047"/>
                <a:gd name="connsiteX11" fmla="*/ 29906 w 54175"/>
                <a:gd name="connsiteY11" fmla="*/ 74047 h 74047"/>
                <a:gd name="connsiteX12" fmla="*/ 23838 w 54175"/>
                <a:gd name="connsiteY12" fmla="*/ 74047 h 74047"/>
                <a:gd name="connsiteX13" fmla="*/ 21671 w 54175"/>
                <a:gd name="connsiteY13" fmla="*/ 72304 h 74047"/>
                <a:gd name="connsiteX14" fmla="*/ 21671 w 54175"/>
                <a:gd name="connsiteY14" fmla="*/ 8712 h 7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175" h="74047">
                  <a:moveTo>
                    <a:pt x="21671" y="8712"/>
                  </a:moveTo>
                  <a:lnTo>
                    <a:pt x="1300" y="8712"/>
                  </a:lnTo>
                  <a:cubicBezTo>
                    <a:pt x="1" y="8712"/>
                    <a:pt x="0" y="8276"/>
                    <a:pt x="0" y="6969"/>
                  </a:cubicBezTo>
                  <a:lnTo>
                    <a:pt x="0" y="1742"/>
                  </a:lnTo>
                  <a:cubicBezTo>
                    <a:pt x="0" y="435"/>
                    <a:pt x="1" y="0"/>
                    <a:pt x="1300" y="0"/>
                  </a:cubicBezTo>
                  <a:lnTo>
                    <a:pt x="52876" y="0"/>
                  </a:lnTo>
                  <a:cubicBezTo>
                    <a:pt x="54176" y="0"/>
                    <a:pt x="54176" y="435"/>
                    <a:pt x="54176" y="1742"/>
                  </a:cubicBezTo>
                  <a:lnTo>
                    <a:pt x="54176" y="6969"/>
                  </a:lnTo>
                  <a:cubicBezTo>
                    <a:pt x="54176" y="8276"/>
                    <a:pt x="54176" y="8712"/>
                    <a:pt x="52876" y="8712"/>
                  </a:cubicBezTo>
                  <a:lnTo>
                    <a:pt x="31639" y="8712"/>
                  </a:lnTo>
                  <a:lnTo>
                    <a:pt x="31639" y="72304"/>
                  </a:lnTo>
                  <a:cubicBezTo>
                    <a:pt x="31639" y="73611"/>
                    <a:pt x="31206" y="74047"/>
                    <a:pt x="29906" y="74047"/>
                  </a:cubicBezTo>
                  <a:lnTo>
                    <a:pt x="23838" y="74047"/>
                  </a:lnTo>
                  <a:cubicBezTo>
                    <a:pt x="22538" y="74047"/>
                    <a:pt x="21671" y="73611"/>
                    <a:pt x="21671" y="72304"/>
                  </a:cubicBezTo>
                  <a:lnTo>
                    <a:pt x="21671" y="8712"/>
                  </a:ln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8" name="Полилиния 27">
              <a:extLst>
                <a:ext uri="{FF2B5EF4-FFF2-40B4-BE49-F238E27FC236}">
                  <a16:creationId xmlns:a16="http://schemas.microsoft.com/office/drawing/2014/main" xmlns="" id="{19A7F69E-E94B-E170-4769-21ADCA897D0E}"/>
                </a:ext>
              </a:extLst>
            </p:cNvPr>
            <p:cNvSpPr/>
            <p:nvPr/>
          </p:nvSpPr>
          <p:spPr>
            <a:xfrm>
              <a:off x="2859189" y="8945434"/>
              <a:ext cx="53741" cy="73611"/>
            </a:xfrm>
            <a:custGeom>
              <a:avLst/>
              <a:gdLst>
                <a:gd name="connsiteX0" fmla="*/ 28604 w 53741"/>
                <a:gd name="connsiteY0" fmla="*/ 37894 h 73611"/>
                <a:gd name="connsiteX1" fmla="*/ 9101 w 53741"/>
                <a:gd name="connsiteY1" fmla="*/ 37894 h 73611"/>
                <a:gd name="connsiteX2" fmla="*/ 9101 w 53741"/>
                <a:gd name="connsiteY2" fmla="*/ 64900 h 73611"/>
                <a:gd name="connsiteX3" fmla="*/ 28604 w 53741"/>
                <a:gd name="connsiteY3" fmla="*/ 64900 h 73611"/>
                <a:gd name="connsiteX4" fmla="*/ 43774 w 53741"/>
                <a:gd name="connsiteY4" fmla="*/ 50962 h 73611"/>
                <a:gd name="connsiteX5" fmla="*/ 28604 w 53741"/>
                <a:gd name="connsiteY5" fmla="*/ 37894 h 73611"/>
                <a:gd name="connsiteX6" fmla="*/ 9101 w 53741"/>
                <a:gd name="connsiteY6" fmla="*/ 29619 h 73611"/>
                <a:gd name="connsiteX7" fmla="*/ 28604 w 53741"/>
                <a:gd name="connsiteY7" fmla="*/ 29619 h 73611"/>
                <a:gd name="connsiteX8" fmla="*/ 40740 w 53741"/>
                <a:gd name="connsiteY8" fmla="*/ 18730 h 73611"/>
                <a:gd name="connsiteX9" fmla="*/ 29472 w 53741"/>
                <a:gd name="connsiteY9" fmla="*/ 8712 h 73611"/>
                <a:gd name="connsiteX10" fmla="*/ 9535 w 53741"/>
                <a:gd name="connsiteY10" fmla="*/ 8712 h 73611"/>
                <a:gd name="connsiteX11" fmla="*/ 9535 w 53741"/>
                <a:gd name="connsiteY11" fmla="*/ 29619 h 73611"/>
                <a:gd name="connsiteX12" fmla="*/ 9101 w 53741"/>
                <a:gd name="connsiteY12" fmla="*/ 29619 h 73611"/>
                <a:gd name="connsiteX13" fmla="*/ 41607 w 53741"/>
                <a:gd name="connsiteY13" fmla="*/ 33103 h 73611"/>
                <a:gd name="connsiteX14" fmla="*/ 53742 w 53741"/>
                <a:gd name="connsiteY14" fmla="*/ 51833 h 73611"/>
                <a:gd name="connsiteX15" fmla="*/ 29905 w 53741"/>
                <a:gd name="connsiteY15" fmla="*/ 73611 h 73611"/>
                <a:gd name="connsiteX16" fmla="*/ 5201 w 53741"/>
                <a:gd name="connsiteY16" fmla="*/ 73611 h 73611"/>
                <a:gd name="connsiteX17" fmla="*/ 0 w 53741"/>
                <a:gd name="connsiteY17" fmla="*/ 68385 h 73611"/>
                <a:gd name="connsiteX18" fmla="*/ 0 w 53741"/>
                <a:gd name="connsiteY18" fmla="*/ 5227 h 73611"/>
                <a:gd name="connsiteX19" fmla="*/ 5201 w 53741"/>
                <a:gd name="connsiteY19" fmla="*/ 0 h 73611"/>
                <a:gd name="connsiteX20" fmla="*/ 28604 w 53741"/>
                <a:gd name="connsiteY20" fmla="*/ 0 h 73611"/>
                <a:gd name="connsiteX21" fmla="*/ 50708 w 53741"/>
                <a:gd name="connsiteY21" fmla="*/ 18294 h 73611"/>
                <a:gd name="connsiteX22" fmla="*/ 41607 w 53741"/>
                <a:gd name="connsiteY22" fmla="*/ 33103 h 7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741" h="73611">
                  <a:moveTo>
                    <a:pt x="28604" y="37894"/>
                  </a:moveTo>
                  <a:lnTo>
                    <a:pt x="9101" y="37894"/>
                  </a:lnTo>
                  <a:lnTo>
                    <a:pt x="9101" y="64900"/>
                  </a:lnTo>
                  <a:lnTo>
                    <a:pt x="28604" y="64900"/>
                  </a:lnTo>
                  <a:cubicBezTo>
                    <a:pt x="40740" y="64900"/>
                    <a:pt x="43774" y="56624"/>
                    <a:pt x="43774" y="50962"/>
                  </a:cubicBezTo>
                  <a:cubicBezTo>
                    <a:pt x="43774" y="43122"/>
                    <a:pt x="38573" y="37894"/>
                    <a:pt x="28604" y="37894"/>
                  </a:cubicBezTo>
                  <a:close/>
                  <a:moveTo>
                    <a:pt x="9101" y="29619"/>
                  </a:moveTo>
                  <a:lnTo>
                    <a:pt x="28604" y="29619"/>
                  </a:lnTo>
                  <a:cubicBezTo>
                    <a:pt x="33373" y="29619"/>
                    <a:pt x="40740" y="27441"/>
                    <a:pt x="40740" y="18730"/>
                  </a:cubicBezTo>
                  <a:cubicBezTo>
                    <a:pt x="40740" y="12632"/>
                    <a:pt x="36406" y="8712"/>
                    <a:pt x="29472" y="8712"/>
                  </a:cubicBezTo>
                  <a:lnTo>
                    <a:pt x="9535" y="8712"/>
                  </a:lnTo>
                  <a:lnTo>
                    <a:pt x="9535" y="29619"/>
                  </a:lnTo>
                  <a:lnTo>
                    <a:pt x="9101" y="29619"/>
                  </a:lnTo>
                  <a:close/>
                  <a:moveTo>
                    <a:pt x="41607" y="33103"/>
                  </a:moveTo>
                  <a:cubicBezTo>
                    <a:pt x="50275" y="36152"/>
                    <a:pt x="53742" y="43993"/>
                    <a:pt x="53742" y="51833"/>
                  </a:cubicBezTo>
                  <a:cubicBezTo>
                    <a:pt x="53742" y="64900"/>
                    <a:pt x="43340" y="73611"/>
                    <a:pt x="29905" y="73611"/>
                  </a:cubicBezTo>
                  <a:lnTo>
                    <a:pt x="5201" y="73611"/>
                  </a:lnTo>
                  <a:cubicBezTo>
                    <a:pt x="1300" y="73611"/>
                    <a:pt x="0" y="71869"/>
                    <a:pt x="0" y="68385"/>
                  </a:cubicBezTo>
                  <a:lnTo>
                    <a:pt x="0" y="5227"/>
                  </a:lnTo>
                  <a:cubicBezTo>
                    <a:pt x="0" y="1742"/>
                    <a:pt x="1300" y="0"/>
                    <a:pt x="5201" y="0"/>
                  </a:cubicBezTo>
                  <a:lnTo>
                    <a:pt x="28604" y="0"/>
                  </a:lnTo>
                  <a:cubicBezTo>
                    <a:pt x="41607" y="0"/>
                    <a:pt x="50708" y="5227"/>
                    <a:pt x="50708" y="18294"/>
                  </a:cubicBezTo>
                  <a:cubicBezTo>
                    <a:pt x="50708" y="24828"/>
                    <a:pt x="47241" y="30490"/>
                    <a:pt x="41607" y="33103"/>
                  </a:cubicBez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xmlns="" id="{DBEDA380-B459-5DF6-9AA5-AD56D694C197}"/>
                </a:ext>
              </a:extLst>
            </p:cNvPr>
            <p:cNvSpPr/>
            <p:nvPr/>
          </p:nvSpPr>
          <p:spPr>
            <a:xfrm>
              <a:off x="2920298" y="8944125"/>
              <a:ext cx="62410" cy="76225"/>
            </a:xfrm>
            <a:custGeom>
              <a:avLst/>
              <a:gdLst>
                <a:gd name="connsiteX0" fmla="*/ 31205 w 62410"/>
                <a:gd name="connsiteY0" fmla="*/ 8712 h 76225"/>
                <a:gd name="connsiteX1" fmla="*/ 9534 w 62410"/>
                <a:gd name="connsiteY1" fmla="*/ 37895 h 76225"/>
                <a:gd name="connsiteX2" fmla="*/ 30771 w 62410"/>
                <a:gd name="connsiteY2" fmla="*/ 67514 h 76225"/>
                <a:gd name="connsiteX3" fmla="*/ 52441 w 62410"/>
                <a:gd name="connsiteY3" fmla="*/ 38331 h 76225"/>
                <a:gd name="connsiteX4" fmla="*/ 31205 w 62410"/>
                <a:gd name="connsiteY4" fmla="*/ 8712 h 76225"/>
                <a:gd name="connsiteX5" fmla="*/ 30771 w 62410"/>
                <a:gd name="connsiteY5" fmla="*/ 76226 h 76225"/>
                <a:gd name="connsiteX6" fmla="*/ 0 w 62410"/>
                <a:gd name="connsiteY6" fmla="*/ 38331 h 76225"/>
                <a:gd name="connsiteX7" fmla="*/ 31205 w 62410"/>
                <a:gd name="connsiteY7" fmla="*/ 0 h 76225"/>
                <a:gd name="connsiteX8" fmla="*/ 62410 w 62410"/>
                <a:gd name="connsiteY8" fmla="*/ 37895 h 76225"/>
                <a:gd name="connsiteX9" fmla="*/ 30771 w 62410"/>
                <a:gd name="connsiteY9" fmla="*/ 76226 h 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410" h="76225">
                  <a:moveTo>
                    <a:pt x="31205" y="8712"/>
                  </a:moveTo>
                  <a:cubicBezTo>
                    <a:pt x="16035" y="8712"/>
                    <a:pt x="9534" y="22214"/>
                    <a:pt x="9534" y="37895"/>
                  </a:cubicBezTo>
                  <a:cubicBezTo>
                    <a:pt x="9534" y="55318"/>
                    <a:pt x="14736" y="67514"/>
                    <a:pt x="30771" y="67514"/>
                  </a:cubicBezTo>
                  <a:cubicBezTo>
                    <a:pt x="47241" y="67514"/>
                    <a:pt x="52441" y="53575"/>
                    <a:pt x="52441" y="38331"/>
                  </a:cubicBezTo>
                  <a:cubicBezTo>
                    <a:pt x="52441" y="23086"/>
                    <a:pt x="48541" y="8712"/>
                    <a:pt x="31205" y="8712"/>
                  </a:cubicBezTo>
                  <a:close/>
                  <a:moveTo>
                    <a:pt x="30771" y="76226"/>
                  </a:moveTo>
                  <a:cubicBezTo>
                    <a:pt x="10402" y="76226"/>
                    <a:pt x="0" y="62722"/>
                    <a:pt x="0" y="38331"/>
                  </a:cubicBezTo>
                  <a:cubicBezTo>
                    <a:pt x="0" y="13939"/>
                    <a:pt x="13001" y="0"/>
                    <a:pt x="31205" y="0"/>
                  </a:cubicBezTo>
                  <a:cubicBezTo>
                    <a:pt x="51574" y="0"/>
                    <a:pt x="62410" y="14374"/>
                    <a:pt x="62410" y="37895"/>
                  </a:cubicBezTo>
                  <a:cubicBezTo>
                    <a:pt x="62410" y="62287"/>
                    <a:pt x="51575" y="76226"/>
                    <a:pt x="30771" y="76226"/>
                  </a:cubicBez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0" name="Полилиния 29">
              <a:extLst>
                <a:ext uri="{FF2B5EF4-FFF2-40B4-BE49-F238E27FC236}">
                  <a16:creationId xmlns:a16="http://schemas.microsoft.com/office/drawing/2014/main" xmlns="" id="{099C302F-C38A-A344-637B-FDED7D325DF2}"/>
                </a:ext>
              </a:extLst>
            </p:cNvPr>
            <p:cNvSpPr/>
            <p:nvPr/>
          </p:nvSpPr>
          <p:spPr>
            <a:xfrm>
              <a:off x="2426217" y="9050842"/>
              <a:ext cx="57248" cy="74917"/>
            </a:xfrm>
            <a:custGeom>
              <a:avLst/>
              <a:gdLst>
                <a:gd name="connsiteX0" fmla="*/ 50275 w 57248"/>
                <a:gd name="connsiteY0" fmla="*/ 57060 h 74917"/>
                <a:gd name="connsiteX1" fmla="*/ 53309 w 57248"/>
                <a:gd name="connsiteY1" fmla="*/ 58366 h 74917"/>
                <a:gd name="connsiteX2" fmla="*/ 56776 w 57248"/>
                <a:gd name="connsiteY2" fmla="*/ 65771 h 74917"/>
                <a:gd name="connsiteX3" fmla="*/ 56342 w 57248"/>
                <a:gd name="connsiteY3" fmla="*/ 69255 h 74917"/>
                <a:gd name="connsiteX4" fmla="*/ 32505 w 57248"/>
                <a:gd name="connsiteY4" fmla="*/ 74918 h 74917"/>
                <a:gd name="connsiteX5" fmla="*/ 0 w 57248"/>
                <a:gd name="connsiteY5" fmla="*/ 37894 h 74917"/>
                <a:gd name="connsiteX6" fmla="*/ 33373 w 57248"/>
                <a:gd name="connsiteY6" fmla="*/ 0 h 74917"/>
                <a:gd name="connsiteX7" fmla="*/ 53742 w 57248"/>
                <a:gd name="connsiteY7" fmla="*/ 4356 h 74917"/>
                <a:gd name="connsiteX8" fmla="*/ 54609 w 57248"/>
                <a:gd name="connsiteY8" fmla="*/ 7840 h 74917"/>
                <a:gd name="connsiteX9" fmla="*/ 51575 w 57248"/>
                <a:gd name="connsiteY9" fmla="*/ 15245 h 74917"/>
                <a:gd name="connsiteX10" fmla="*/ 48541 w 57248"/>
                <a:gd name="connsiteY10" fmla="*/ 16987 h 74917"/>
                <a:gd name="connsiteX11" fmla="*/ 34239 w 57248"/>
                <a:gd name="connsiteY11" fmla="*/ 14374 h 74917"/>
                <a:gd name="connsiteX12" fmla="*/ 16903 w 57248"/>
                <a:gd name="connsiteY12" fmla="*/ 38331 h 74917"/>
                <a:gd name="connsiteX13" fmla="*/ 34673 w 57248"/>
                <a:gd name="connsiteY13" fmla="*/ 60980 h 74917"/>
                <a:gd name="connsiteX14" fmla="*/ 50275 w 57248"/>
                <a:gd name="connsiteY14" fmla="*/ 57060 h 7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248" h="74917">
                  <a:moveTo>
                    <a:pt x="50275" y="57060"/>
                  </a:moveTo>
                  <a:cubicBezTo>
                    <a:pt x="52442" y="56189"/>
                    <a:pt x="52876" y="56624"/>
                    <a:pt x="53309" y="58366"/>
                  </a:cubicBezTo>
                  <a:lnTo>
                    <a:pt x="56776" y="65771"/>
                  </a:lnTo>
                  <a:cubicBezTo>
                    <a:pt x="57643" y="67949"/>
                    <a:pt x="57210" y="68385"/>
                    <a:pt x="56342" y="69255"/>
                  </a:cubicBezTo>
                  <a:cubicBezTo>
                    <a:pt x="48975" y="74047"/>
                    <a:pt x="40306" y="74918"/>
                    <a:pt x="32505" y="74918"/>
                  </a:cubicBezTo>
                  <a:cubicBezTo>
                    <a:pt x="9969" y="74918"/>
                    <a:pt x="0" y="60980"/>
                    <a:pt x="0" y="37894"/>
                  </a:cubicBezTo>
                  <a:cubicBezTo>
                    <a:pt x="0" y="15245"/>
                    <a:pt x="13435" y="0"/>
                    <a:pt x="33373" y="0"/>
                  </a:cubicBezTo>
                  <a:cubicBezTo>
                    <a:pt x="40306" y="0"/>
                    <a:pt x="47241" y="872"/>
                    <a:pt x="53742" y="4356"/>
                  </a:cubicBezTo>
                  <a:cubicBezTo>
                    <a:pt x="55476" y="5227"/>
                    <a:pt x="55476" y="5663"/>
                    <a:pt x="54609" y="7840"/>
                  </a:cubicBezTo>
                  <a:lnTo>
                    <a:pt x="51575" y="15245"/>
                  </a:lnTo>
                  <a:cubicBezTo>
                    <a:pt x="50708" y="16987"/>
                    <a:pt x="50275" y="17423"/>
                    <a:pt x="48541" y="16987"/>
                  </a:cubicBezTo>
                  <a:cubicBezTo>
                    <a:pt x="43774" y="15245"/>
                    <a:pt x="39440" y="14374"/>
                    <a:pt x="34239" y="14374"/>
                  </a:cubicBezTo>
                  <a:cubicBezTo>
                    <a:pt x="22971" y="14374"/>
                    <a:pt x="16903" y="24392"/>
                    <a:pt x="16903" y="38331"/>
                  </a:cubicBezTo>
                  <a:cubicBezTo>
                    <a:pt x="16903" y="51833"/>
                    <a:pt x="21237" y="60980"/>
                    <a:pt x="34673" y="60980"/>
                  </a:cubicBezTo>
                  <a:cubicBezTo>
                    <a:pt x="40740" y="60980"/>
                    <a:pt x="45508" y="58802"/>
                    <a:pt x="50275" y="57060"/>
                  </a:cubicBez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xmlns="" id="{B6C4B7B4-1B73-EC6A-0F57-4A26273514E5}"/>
                </a:ext>
              </a:extLst>
            </p:cNvPr>
            <p:cNvSpPr/>
            <p:nvPr/>
          </p:nvSpPr>
          <p:spPr>
            <a:xfrm>
              <a:off x="2487762" y="9052149"/>
              <a:ext cx="57642" cy="72740"/>
            </a:xfrm>
            <a:custGeom>
              <a:avLst/>
              <a:gdLst>
                <a:gd name="connsiteX0" fmla="*/ 55475 w 57642"/>
                <a:gd name="connsiteY0" fmla="*/ 13503 h 72740"/>
                <a:gd name="connsiteX1" fmla="*/ 36839 w 57642"/>
                <a:gd name="connsiteY1" fmla="*/ 13503 h 72740"/>
                <a:gd name="connsiteX2" fmla="*/ 36839 w 57642"/>
                <a:gd name="connsiteY2" fmla="*/ 70562 h 72740"/>
                <a:gd name="connsiteX3" fmla="*/ 34239 w 57642"/>
                <a:gd name="connsiteY3" fmla="*/ 72741 h 72740"/>
                <a:gd name="connsiteX4" fmla="*/ 22970 w 57642"/>
                <a:gd name="connsiteY4" fmla="*/ 72741 h 72740"/>
                <a:gd name="connsiteX5" fmla="*/ 20369 w 57642"/>
                <a:gd name="connsiteY5" fmla="*/ 70562 h 72740"/>
                <a:gd name="connsiteX6" fmla="*/ 20369 w 57642"/>
                <a:gd name="connsiteY6" fmla="*/ 13503 h 72740"/>
                <a:gd name="connsiteX7" fmla="*/ 2167 w 57642"/>
                <a:gd name="connsiteY7" fmla="*/ 13503 h 72740"/>
                <a:gd name="connsiteX8" fmla="*/ 0 w 57642"/>
                <a:gd name="connsiteY8" fmla="*/ 11325 h 72740"/>
                <a:gd name="connsiteX9" fmla="*/ 0 w 57642"/>
                <a:gd name="connsiteY9" fmla="*/ 2178 h 72740"/>
                <a:gd name="connsiteX10" fmla="*/ 2167 w 57642"/>
                <a:gd name="connsiteY10" fmla="*/ 0 h 72740"/>
                <a:gd name="connsiteX11" fmla="*/ 55475 w 57642"/>
                <a:gd name="connsiteY11" fmla="*/ 0 h 72740"/>
                <a:gd name="connsiteX12" fmla="*/ 57643 w 57642"/>
                <a:gd name="connsiteY12" fmla="*/ 2178 h 72740"/>
                <a:gd name="connsiteX13" fmla="*/ 57643 w 57642"/>
                <a:gd name="connsiteY13" fmla="*/ 11325 h 72740"/>
                <a:gd name="connsiteX14" fmla="*/ 55475 w 57642"/>
                <a:gd name="connsiteY14" fmla="*/ 13503 h 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2" h="72740">
                  <a:moveTo>
                    <a:pt x="55475" y="13503"/>
                  </a:moveTo>
                  <a:lnTo>
                    <a:pt x="36839" y="13503"/>
                  </a:lnTo>
                  <a:lnTo>
                    <a:pt x="36839" y="70562"/>
                  </a:lnTo>
                  <a:cubicBezTo>
                    <a:pt x="36839" y="72305"/>
                    <a:pt x="36405" y="72741"/>
                    <a:pt x="34239" y="72741"/>
                  </a:cubicBezTo>
                  <a:lnTo>
                    <a:pt x="22970" y="72741"/>
                  </a:lnTo>
                  <a:cubicBezTo>
                    <a:pt x="21236" y="72741"/>
                    <a:pt x="20369" y="72305"/>
                    <a:pt x="20369" y="70562"/>
                  </a:cubicBezTo>
                  <a:lnTo>
                    <a:pt x="20369" y="13503"/>
                  </a:lnTo>
                  <a:lnTo>
                    <a:pt x="2167" y="13503"/>
                  </a:lnTo>
                  <a:cubicBezTo>
                    <a:pt x="866" y="13503"/>
                    <a:pt x="0" y="13067"/>
                    <a:pt x="0" y="11325"/>
                  </a:cubicBezTo>
                  <a:lnTo>
                    <a:pt x="0" y="2178"/>
                  </a:lnTo>
                  <a:cubicBezTo>
                    <a:pt x="0" y="435"/>
                    <a:pt x="433" y="0"/>
                    <a:pt x="2167" y="0"/>
                  </a:cubicBezTo>
                  <a:lnTo>
                    <a:pt x="55475" y="0"/>
                  </a:lnTo>
                  <a:cubicBezTo>
                    <a:pt x="57209" y="0"/>
                    <a:pt x="57643" y="435"/>
                    <a:pt x="57643" y="2178"/>
                  </a:cubicBezTo>
                  <a:lnTo>
                    <a:pt x="57643" y="11325"/>
                  </a:lnTo>
                  <a:cubicBezTo>
                    <a:pt x="57643" y="12632"/>
                    <a:pt x="56776" y="13503"/>
                    <a:pt x="55475" y="13503"/>
                  </a:cubicBez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xmlns="" id="{4270AC87-7DB3-9F7E-890F-D9DCED42E9DB}"/>
                </a:ext>
              </a:extLst>
            </p:cNvPr>
            <p:cNvSpPr/>
            <p:nvPr/>
          </p:nvSpPr>
          <p:spPr>
            <a:xfrm>
              <a:off x="2554505" y="9051711"/>
              <a:ext cx="55909" cy="73175"/>
            </a:xfrm>
            <a:custGeom>
              <a:avLst/>
              <a:gdLst>
                <a:gd name="connsiteX0" fmla="*/ 29038 w 55909"/>
                <a:gd name="connsiteY0" fmla="*/ 14374 h 73175"/>
                <a:gd name="connsiteX1" fmla="*/ 15603 w 55909"/>
                <a:gd name="connsiteY1" fmla="*/ 14374 h 73175"/>
                <a:gd name="connsiteX2" fmla="*/ 15603 w 55909"/>
                <a:gd name="connsiteY2" fmla="*/ 33975 h 73175"/>
                <a:gd name="connsiteX3" fmla="*/ 29038 w 55909"/>
                <a:gd name="connsiteY3" fmla="*/ 33975 h 73175"/>
                <a:gd name="connsiteX4" fmla="*/ 39440 w 55909"/>
                <a:gd name="connsiteY4" fmla="*/ 23956 h 73175"/>
                <a:gd name="connsiteX5" fmla="*/ 29038 w 55909"/>
                <a:gd name="connsiteY5" fmla="*/ 14374 h 73175"/>
                <a:gd name="connsiteX6" fmla="*/ 15603 w 55909"/>
                <a:gd name="connsiteY6" fmla="*/ 70998 h 73175"/>
                <a:gd name="connsiteX7" fmla="*/ 13002 w 55909"/>
                <a:gd name="connsiteY7" fmla="*/ 73176 h 73175"/>
                <a:gd name="connsiteX8" fmla="*/ 2168 w 55909"/>
                <a:gd name="connsiteY8" fmla="*/ 73176 h 73175"/>
                <a:gd name="connsiteX9" fmla="*/ 0 w 55909"/>
                <a:gd name="connsiteY9" fmla="*/ 70998 h 73175"/>
                <a:gd name="connsiteX10" fmla="*/ 0 w 55909"/>
                <a:gd name="connsiteY10" fmla="*/ 6533 h 73175"/>
                <a:gd name="connsiteX11" fmla="*/ 6068 w 55909"/>
                <a:gd name="connsiteY11" fmla="*/ 0 h 73175"/>
                <a:gd name="connsiteX12" fmla="*/ 31638 w 55909"/>
                <a:gd name="connsiteY12" fmla="*/ 0 h 73175"/>
                <a:gd name="connsiteX13" fmla="*/ 55909 w 55909"/>
                <a:gd name="connsiteY13" fmla="*/ 22649 h 73175"/>
                <a:gd name="connsiteX14" fmla="*/ 29472 w 55909"/>
                <a:gd name="connsiteY14" fmla="*/ 46606 h 73175"/>
                <a:gd name="connsiteX15" fmla="*/ 15603 w 55909"/>
                <a:gd name="connsiteY15" fmla="*/ 46606 h 73175"/>
                <a:gd name="connsiteX16" fmla="*/ 15603 w 55909"/>
                <a:gd name="connsiteY16" fmla="*/ 70998 h 7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909" h="73175">
                  <a:moveTo>
                    <a:pt x="29038" y="14374"/>
                  </a:moveTo>
                  <a:lnTo>
                    <a:pt x="15603" y="14374"/>
                  </a:lnTo>
                  <a:lnTo>
                    <a:pt x="15603" y="33975"/>
                  </a:lnTo>
                  <a:lnTo>
                    <a:pt x="29038" y="33975"/>
                  </a:lnTo>
                  <a:cubicBezTo>
                    <a:pt x="35972" y="33975"/>
                    <a:pt x="39440" y="29619"/>
                    <a:pt x="39440" y="23956"/>
                  </a:cubicBezTo>
                  <a:cubicBezTo>
                    <a:pt x="39440" y="20037"/>
                    <a:pt x="37273" y="14374"/>
                    <a:pt x="29038" y="14374"/>
                  </a:cubicBezTo>
                  <a:close/>
                  <a:moveTo>
                    <a:pt x="15603" y="70998"/>
                  </a:moveTo>
                  <a:cubicBezTo>
                    <a:pt x="15603" y="72741"/>
                    <a:pt x="15169" y="73176"/>
                    <a:pt x="13002" y="73176"/>
                  </a:cubicBezTo>
                  <a:lnTo>
                    <a:pt x="2168" y="73176"/>
                  </a:lnTo>
                  <a:cubicBezTo>
                    <a:pt x="433" y="73176"/>
                    <a:pt x="0" y="72741"/>
                    <a:pt x="0" y="70998"/>
                  </a:cubicBezTo>
                  <a:lnTo>
                    <a:pt x="0" y="6533"/>
                  </a:lnTo>
                  <a:cubicBezTo>
                    <a:pt x="0" y="2614"/>
                    <a:pt x="1300" y="0"/>
                    <a:pt x="6068" y="0"/>
                  </a:cubicBezTo>
                  <a:lnTo>
                    <a:pt x="31638" y="0"/>
                  </a:lnTo>
                  <a:cubicBezTo>
                    <a:pt x="46808" y="0"/>
                    <a:pt x="55909" y="9582"/>
                    <a:pt x="55909" y="22649"/>
                  </a:cubicBezTo>
                  <a:cubicBezTo>
                    <a:pt x="55909" y="29619"/>
                    <a:pt x="52876" y="46606"/>
                    <a:pt x="29472" y="46606"/>
                  </a:cubicBezTo>
                  <a:lnTo>
                    <a:pt x="15603" y="46606"/>
                  </a:lnTo>
                  <a:lnTo>
                    <a:pt x="15603" y="70998"/>
                  </a:ln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xmlns="" id="{FCB91ACF-2B90-22DB-4274-08F542C08490}"/>
                </a:ext>
              </a:extLst>
            </p:cNvPr>
            <p:cNvSpPr/>
            <p:nvPr/>
          </p:nvSpPr>
          <p:spPr>
            <a:xfrm>
              <a:off x="2605052" y="9051711"/>
              <a:ext cx="65335" cy="73175"/>
            </a:xfrm>
            <a:custGeom>
              <a:avLst/>
              <a:gdLst>
                <a:gd name="connsiteX0" fmla="*/ 24434 w 65335"/>
                <a:gd name="connsiteY0" fmla="*/ 45299 h 73175"/>
                <a:gd name="connsiteX1" fmla="*/ 40903 w 65335"/>
                <a:gd name="connsiteY1" fmla="*/ 45299 h 73175"/>
                <a:gd name="connsiteX2" fmla="*/ 37002 w 65335"/>
                <a:gd name="connsiteY2" fmla="*/ 32233 h 73175"/>
                <a:gd name="connsiteX3" fmla="*/ 33101 w 65335"/>
                <a:gd name="connsiteY3" fmla="*/ 17423 h 73175"/>
                <a:gd name="connsiteX4" fmla="*/ 32668 w 65335"/>
                <a:gd name="connsiteY4" fmla="*/ 17423 h 73175"/>
                <a:gd name="connsiteX5" fmla="*/ 28767 w 65335"/>
                <a:gd name="connsiteY5" fmla="*/ 32233 h 73175"/>
                <a:gd name="connsiteX6" fmla="*/ 24434 w 65335"/>
                <a:gd name="connsiteY6" fmla="*/ 45299 h 73175"/>
                <a:gd name="connsiteX7" fmla="*/ 44370 w 65335"/>
                <a:gd name="connsiteY7" fmla="*/ 57931 h 73175"/>
                <a:gd name="connsiteX8" fmla="*/ 20533 w 65335"/>
                <a:gd name="connsiteY8" fmla="*/ 57931 h 73175"/>
                <a:gd name="connsiteX9" fmla="*/ 16632 w 65335"/>
                <a:gd name="connsiteY9" fmla="*/ 70998 h 73175"/>
                <a:gd name="connsiteX10" fmla="*/ 13598 w 65335"/>
                <a:gd name="connsiteY10" fmla="*/ 73176 h 73175"/>
                <a:gd name="connsiteX11" fmla="*/ 1463 w 65335"/>
                <a:gd name="connsiteY11" fmla="*/ 73176 h 73175"/>
                <a:gd name="connsiteX12" fmla="*/ 162 w 65335"/>
                <a:gd name="connsiteY12" fmla="*/ 70998 h 73175"/>
                <a:gd name="connsiteX13" fmla="*/ 21833 w 65335"/>
                <a:gd name="connsiteY13" fmla="*/ 5663 h 73175"/>
                <a:gd name="connsiteX14" fmla="*/ 29201 w 65335"/>
                <a:gd name="connsiteY14" fmla="*/ 0 h 73175"/>
                <a:gd name="connsiteX15" fmla="*/ 35268 w 65335"/>
                <a:gd name="connsiteY15" fmla="*/ 0 h 73175"/>
                <a:gd name="connsiteX16" fmla="*/ 43503 w 65335"/>
                <a:gd name="connsiteY16" fmla="*/ 5663 h 73175"/>
                <a:gd name="connsiteX17" fmla="*/ 65173 w 65335"/>
                <a:gd name="connsiteY17" fmla="*/ 70998 h 73175"/>
                <a:gd name="connsiteX18" fmla="*/ 63873 w 65335"/>
                <a:gd name="connsiteY18" fmla="*/ 73176 h 73175"/>
                <a:gd name="connsiteX19" fmla="*/ 51738 w 65335"/>
                <a:gd name="connsiteY19" fmla="*/ 73176 h 73175"/>
                <a:gd name="connsiteX20" fmla="*/ 48704 w 65335"/>
                <a:gd name="connsiteY20" fmla="*/ 71434 h 73175"/>
                <a:gd name="connsiteX21" fmla="*/ 44370 w 65335"/>
                <a:gd name="connsiteY21" fmla="*/ 57931 h 7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5335" h="73175">
                  <a:moveTo>
                    <a:pt x="24434" y="45299"/>
                  </a:moveTo>
                  <a:lnTo>
                    <a:pt x="40903" y="45299"/>
                  </a:lnTo>
                  <a:lnTo>
                    <a:pt x="37002" y="32233"/>
                  </a:lnTo>
                  <a:lnTo>
                    <a:pt x="33101" y="17423"/>
                  </a:lnTo>
                  <a:lnTo>
                    <a:pt x="32668" y="17423"/>
                  </a:lnTo>
                  <a:lnTo>
                    <a:pt x="28767" y="32233"/>
                  </a:lnTo>
                  <a:lnTo>
                    <a:pt x="24434" y="45299"/>
                  </a:lnTo>
                  <a:close/>
                  <a:moveTo>
                    <a:pt x="44370" y="57931"/>
                  </a:moveTo>
                  <a:lnTo>
                    <a:pt x="20533" y="57931"/>
                  </a:lnTo>
                  <a:lnTo>
                    <a:pt x="16632" y="70998"/>
                  </a:lnTo>
                  <a:cubicBezTo>
                    <a:pt x="16199" y="72305"/>
                    <a:pt x="15765" y="73176"/>
                    <a:pt x="13598" y="73176"/>
                  </a:cubicBezTo>
                  <a:lnTo>
                    <a:pt x="1463" y="73176"/>
                  </a:lnTo>
                  <a:cubicBezTo>
                    <a:pt x="162" y="73176"/>
                    <a:pt x="-271" y="72305"/>
                    <a:pt x="162" y="70998"/>
                  </a:cubicBezTo>
                  <a:lnTo>
                    <a:pt x="21833" y="5663"/>
                  </a:lnTo>
                  <a:cubicBezTo>
                    <a:pt x="23133" y="872"/>
                    <a:pt x="25300" y="0"/>
                    <a:pt x="29201" y="0"/>
                  </a:cubicBezTo>
                  <a:lnTo>
                    <a:pt x="35268" y="0"/>
                  </a:lnTo>
                  <a:cubicBezTo>
                    <a:pt x="40036" y="0"/>
                    <a:pt x="41769" y="435"/>
                    <a:pt x="43503" y="5663"/>
                  </a:cubicBezTo>
                  <a:lnTo>
                    <a:pt x="65173" y="70998"/>
                  </a:lnTo>
                  <a:cubicBezTo>
                    <a:pt x="65606" y="71869"/>
                    <a:pt x="65173" y="73176"/>
                    <a:pt x="63873" y="73176"/>
                  </a:cubicBezTo>
                  <a:lnTo>
                    <a:pt x="51738" y="73176"/>
                  </a:lnTo>
                  <a:cubicBezTo>
                    <a:pt x="50004" y="73176"/>
                    <a:pt x="49137" y="73176"/>
                    <a:pt x="48704" y="71434"/>
                  </a:cubicBezTo>
                  <a:lnTo>
                    <a:pt x="44370" y="57931"/>
                  </a:ln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:a16="http://schemas.microsoft.com/office/drawing/2014/main" xmlns="" id="{BFB8C43D-52C7-B6E9-FBFA-29F4136DD927}"/>
                </a:ext>
              </a:extLst>
            </p:cNvPr>
            <p:cNvSpPr/>
            <p:nvPr/>
          </p:nvSpPr>
          <p:spPr>
            <a:xfrm>
              <a:off x="2667191" y="9052149"/>
              <a:ext cx="57641" cy="72740"/>
            </a:xfrm>
            <a:custGeom>
              <a:avLst/>
              <a:gdLst>
                <a:gd name="connsiteX0" fmla="*/ 55475 w 57641"/>
                <a:gd name="connsiteY0" fmla="*/ 13503 h 72740"/>
                <a:gd name="connsiteX1" fmla="*/ 36839 w 57641"/>
                <a:gd name="connsiteY1" fmla="*/ 13503 h 72740"/>
                <a:gd name="connsiteX2" fmla="*/ 36839 w 57641"/>
                <a:gd name="connsiteY2" fmla="*/ 70562 h 72740"/>
                <a:gd name="connsiteX3" fmla="*/ 34239 w 57641"/>
                <a:gd name="connsiteY3" fmla="*/ 72741 h 72740"/>
                <a:gd name="connsiteX4" fmla="*/ 22970 w 57641"/>
                <a:gd name="connsiteY4" fmla="*/ 72741 h 72740"/>
                <a:gd name="connsiteX5" fmla="*/ 20369 w 57641"/>
                <a:gd name="connsiteY5" fmla="*/ 70562 h 72740"/>
                <a:gd name="connsiteX6" fmla="*/ 20369 w 57641"/>
                <a:gd name="connsiteY6" fmla="*/ 13503 h 72740"/>
                <a:gd name="connsiteX7" fmla="*/ 2167 w 57641"/>
                <a:gd name="connsiteY7" fmla="*/ 13503 h 72740"/>
                <a:gd name="connsiteX8" fmla="*/ 0 w 57641"/>
                <a:gd name="connsiteY8" fmla="*/ 11325 h 72740"/>
                <a:gd name="connsiteX9" fmla="*/ 0 w 57641"/>
                <a:gd name="connsiteY9" fmla="*/ 2178 h 72740"/>
                <a:gd name="connsiteX10" fmla="*/ 2167 w 57641"/>
                <a:gd name="connsiteY10" fmla="*/ 0 h 72740"/>
                <a:gd name="connsiteX11" fmla="*/ 55475 w 57641"/>
                <a:gd name="connsiteY11" fmla="*/ 0 h 72740"/>
                <a:gd name="connsiteX12" fmla="*/ 57642 w 57641"/>
                <a:gd name="connsiteY12" fmla="*/ 2178 h 72740"/>
                <a:gd name="connsiteX13" fmla="*/ 57642 w 57641"/>
                <a:gd name="connsiteY13" fmla="*/ 11325 h 72740"/>
                <a:gd name="connsiteX14" fmla="*/ 55475 w 57641"/>
                <a:gd name="connsiteY14" fmla="*/ 13503 h 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1" h="72740">
                  <a:moveTo>
                    <a:pt x="55475" y="13503"/>
                  </a:moveTo>
                  <a:lnTo>
                    <a:pt x="36839" y="13503"/>
                  </a:lnTo>
                  <a:lnTo>
                    <a:pt x="36839" y="70562"/>
                  </a:lnTo>
                  <a:cubicBezTo>
                    <a:pt x="36839" y="72305"/>
                    <a:pt x="36405" y="72741"/>
                    <a:pt x="34239" y="72741"/>
                  </a:cubicBezTo>
                  <a:lnTo>
                    <a:pt x="22970" y="72741"/>
                  </a:lnTo>
                  <a:cubicBezTo>
                    <a:pt x="21236" y="72741"/>
                    <a:pt x="20369" y="72305"/>
                    <a:pt x="20369" y="70562"/>
                  </a:cubicBezTo>
                  <a:lnTo>
                    <a:pt x="20369" y="13503"/>
                  </a:lnTo>
                  <a:lnTo>
                    <a:pt x="2167" y="13503"/>
                  </a:lnTo>
                  <a:cubicBezTo>
                    <a:pt x="866" y="13503"/>
                    <a:pt x="0" y="13067"/>
                    <a:pt x="0" y="11325"/>
                  </a:cubicBezTo>
                  <a:lnTo>
                    <a:pt x="0" y="2178"/>
                  </a:lnTo>
                  <a:cubicBezTo>
                    <a:pt x="0" y="435"/>
                    <a:pt x="433" y="0"/>
                    <a:pt x="2167" y="0"/>
                  </a:cubicBezTo>
                  <a:lnTo>
                    <a:pt x="55475" y="0"/>
                  </a:lnTo>
                  <a:cubicBezTo>
                    <a:pt x="57209" y="0"/>
                    <a:pt x="57642" y="435"/>
                    <a:pt x="57642" y="2178"/>
                  </a:cubicBezTo>
                  <a:lnTo>
                    <a:pt x="57642" y="11325"/>
                  </a:lnTo>
                  <a:cubicBezTo>
                    <a:pt x="57642" y="12632"/>
                    <a:pt x="57209" y="13503"/>
                    <a:pt x="55475" y="13503"/>
                  </a:cubicBez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xmlns="" id="{EBC203FC-5622-72B1-DC9E-D77C194E0B37}"/>
                </a:ext>
              </a:extLst>
            </p:cNvPr>
            <p:cNvSpPr/>
            <p:nvPr/>
          </p:nvSpPr>
          <p:spPr>
            <a:xfrm>
              <a:off x="2733934" y="9052149"/>
              <a:ext cx="52008" cy="72740"/>
            </a:xfrm>
            <a:custGeom>
              <a:avLst/>
              <a:gdLst>
                <a:gd name="connsiteX0" fmla="*/ 49842 w 52008"/>
                <a:gd name="connsiteY0" fmla="*/ 72741 h 72740"/>
                <a:gd name="connsiteX1" fmla="*/ 19070 w 52008"/>
                <a:gd name="connsiteY1" fmla="*/ 72741 h 72740"/>
                <a:gd name="connsiteX2" fmla="*/ 0 w 52008"/>
                <a:gd name="connsiteY2" fmla="*/ 53575 h 72740"/>
                <a:gd name="connsiteX3" fmla="*/ 0 w 52008"/>
                <a:gd name="connsiteY3" fmla="*/ 19165 h 72740"/>
                <a:gd name="connsiteX4" fmla="*/ 19070 w 52008"/>
                <a:gd name="connsiteY4" fmla="*/ 0 h 72740"/>
                <a:gd name="connsiteX5" fmla="*/ 48975 w 52008"/>
                <a:gd name="connsiteY5" fmla="*/ 0 h 72740"/>
                <a:gd name="connsiteX6" fmla="*/ 51141 w 52008"/>
                <a:gd name="connsiteY6" fmla="*/ 2614 h 72740"/>
                <a:gd name="connsiteX7" fmla="*/ 51141 w 52008"/>
                <a:gd name="connsiteY7" fmla="*/ 11325 h 72740"/>
                <a:gd name="connsiteX8" fmla="*/ 48975 w 52008"/>
                <a:gd name="connsiteY8" fmla="*/ 13503 h 72740"/>
                <a:gd name="connsiteX9" fmla="*/ 22537 w 52008"/>
                <a:gd name="connsiteY9" fmla="*/ 13503 h 72740"/>
                <a:gd name="connsiteX10" fmla="*/ 15603 w 52008"/>
                <a:gd name="connsiteY10" fmla="*/ 20037 h 72740"/>
                <a:gd name="connsiteX11" fmla="*/ 15603 w 52008"/>
                <a:gd name="connsiteY11" fmla="*/ 27877 h 72740"/>
                <a:gd name="connsiteX12" fmla="*/ 45508 w 52008"/>
                <a:gd name="connsiteY12" fmla="*/ 27877 h 72740"/>
                <a:gd name="connsiteX13" fmla="*/ 47674 w 52008"/>
                <a:gd name="connsiteY13" fmla="*/ 30490 h 72740"/>
                <a:gd name="connsiteX14" fmla="*/ 47674 w 52008"/>
                <a:gd name="connsiteY14" fmla="*/ 38766 h 72740"/>
                <a:gd name="connsiteX15" fmla="*/ 45508 w 52008"/>
                <a:gd name="connsiteY15" fmla="*/ 40944 h 72740"/>
                <a:gd name="connsiteX16" fmla="*/ 15603 w 52008"/>
                <a:gd name="connsiteY16" fmla="*/ 40944 h 72740"/>
                <a:gd name="connsiteX17" fmla="*/ 15603 w 52008"/>
                <a:gd name="connsiteY17" fmla="*/ 52704 h 72740"/>
                <a:gd name="connsiteX18" fmla="*/ 22537 w 52008"/>
                <a:gd name="connsiteY18" fmla="*/ 58803 h 72740"/>
                <a:gd name="connsiteX19" fmla="*/ 49842 w 52008"/>
                <a:gd name="connsiteY19" fmla="*/ 58803 h 72740"/>
                <a:gd name="connsiteX20" fmla="*/ 52008 w 52008"/>
                <a:gd name="connsiteY20" fmla="*/ 61415 h 72740"/>
                <a:gd name="connsiteX21" fmla="*/ 52008 w 52008"/>
                <a:gd name="connsiteY21" fmla="*/ 70127 h 72740"/>
                <a:gd name="connsiteX22" fmla="*/ 49842 w 52008"/>
                <a:gd name="connsiteY22" fmla="*/ 72741 h 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008" h="72740">
                  <a:moveTo>
                    <a:pt x="49842" y="72741"/>
                  </a:moveTo>
                  <a:lnTo>
                    <a:pt x="19070" y="72741"/>
                  </a:lnTo>
                  <a:cubicBezTo>
                    <a:pt x="3901" y="72741"/>
                    <a:pt x="0" y="63158"/>
                    <a:pt x="0" y="53575"/>
                  </a:cubicBezTo>
                  <a:lnTo>
                    <a:pt x="0" y="19165"/>
                  </a:lnTo>
                  <a:cubicBezTo>
                    <a:pt x="0" y="9147"/>
                    <a:pt x="5200" y="0"/>
                    <a:pt x="19070" y="0"/>
                  </a:cubicBezTo>
                  <a:lnTo>
                    <a:pt x="48975" y="0"/>
                  </a:lnTo>
                  <a:cubicBezTo>
                    <a:pt x="50708" y="0"/>
                    <a:pt x="51141" y="435"/>
                    <a:pt x="51141" y="2614"/>
                  </a:cubicBezTo>
                  <a:lnTo>
                    <a:pt x="51141" y="11325"/>
                  </a:lnTo>
                  <a:cubicBezTo>
                    <a:pt x="51141" y="13067"/>
                    <a:pt x="50708" y="13503"/>
                    <a:pt x="48975" y="13503"/>
                  </a:cubicBezTo>
                  <a:lnTo>
                    <a:pt x="22537" y="13503"/>
                  </a:lnTo>
                  <a:cubicBezTo>
                    <a:pt x="17336" y="13503"/>
                    <a:pt x="15603" y="16116"/>
                    <a:pt x="15603" y="20037"/>
                  </a:cubicBezTo>
                  <a:lnTo>
                    <a:pt x="15603" y="27877"/>
                  </a:lnTo>
                  <a:lnTo>
                    <a:pt x="45508" y="27877"/>
                  </a:lnTo>
                  <a:cubicBezTo>
                    <a:pt x="47241" y="27877"/>
                    <a:pt x="47674" y="28312"/>
                    <a:pt x="47674" y="30490"/>
                  </a:cubicBezTo>
                  <a:lnTo>
                    <a:pt x="47674" y="38766"/>
                  </a:lnTo>
                  <a:cubicBezTo>
                    <a:pt x="47674" y="40508"/>
                    <a:pt x="47241" y="40944"/>
                    <a:pt x="45508" y="40944"/>
                  </a:cubicBezTo>
                  <a:lnTo>
                    <a:pt x="15603" y="40944"/>
                  </a:lnTo>
                  <a:lnTo>
                    <a:pt x="15603" y="52704"/>
                  </a:lnTo>
                  <a:cubicBezTo>
                    <a:pt x="15603" y="57496"/>
                    <a:pt x="17770" y="58803"/>
                    <a:pt x="22537" y="58803"/>
                  </a:cubicBezTo>
                  <a:lnTo>
                    <a:pt x="49842" y="58803"/>
                  </a:lnTo>
                  <a:cubicBezTo>
                    <a:pt x="51575" y="58803"/>
                    <a:pt x="52008" y="59238"/>
                    <a:pt x="52008" y="61415"/>
                  </a:cubicBezTo>
                  <a:lnTo>
                    <a:pt x="52008" y="70127"/>
                  </a:lnTo>
                  <a:cubicBezTo>
                    <a:pt x="52008" y="72305"/>
                    <a:pt x="51575" y="72741"/>
                    <a:pt x="49842" y="72741"/>
                  </a:cubicBez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xmlns="" id="{42758D1E-301D-40D8-9732-15709B5BBE48}"/>
                </a:ext>
              </a:extLst>
            </p:cNvPr>
            <p:cNvSpPr/>
            <p:nvPr/>
          </p:nvSpPr>
          <p:spPr>
            <a:xfrm>
              <a:off x="2797212" y="9052149"/>
              <a:ext cx="51142" cy="72740"/>
            </a:xfrm>
            <a:custGeom>
              <a:avLst/>
              <a:gdLst>
                <a:gd name="connsiteX0" fmla="*/ 16036 w 51142"/>
                <a:gd name="connsiteY0" fmla="*/ 70562 h 72740"/>
                <a:gd name="connsiteX1" fmla="*/ 13435 w 51142"/>
                <a:gd name="connsiteY1" fmla="*/ 72741 h 72740"/>
                <a:gd name="connsiteX2" fmla="*/ 2601 w 51142"/>
                <a:gd name="connsiteY2" fmla="*/ 72741 h 72740"/>
                <a:gd name="connsiteX3" fmla="*/ 0 w 51142"/>
                <a:gd name="connsiteY3" fmla="*/ 70562 h 72740"/>
                <a:gd name="connsiteX4" fmla="*/ 0 w 51142"/>
                <a:gd name="connsiteY4" fmla="*/ 19165 h 72740"/>
                <a:gd name="connsiteX5" fmla="*/ 19070 w 51142"/>
                <a:gd name="connsiteY5" fmla="*/ 0 h 72740"/>
                <a:gd name="connsiteX6" fmla="*/ 48975 w 51142"/>
                <a:gd name="connsiteY6" fmla="*/ 0 h 72740"/>
                <a:gd name="connsiteX7" fmla="*/ 51142 w 51142"/>
                <a:gd name="connsiteY7" fmla="*/ 2614 h 72740"/>
                <a:gd name="connsiteX8" fmla="*/ 51142 w 51142"/>
                <a:gd name="connsiteY8" fmla="*/ 11325 h 72740"/>
                <a:gd name="connsiteX9" fmla="*/ 48975 w 51142"/>
                <a:gd name="connsiteY9" fmla="*/ 13503 h 72740"/>
                <a:gd name="connsiteX10" fmla="*/ 22537 w 51142"/>
                <a:gd name="connsiteY10" fmla="*/ 13503 h 72740"/>
                <a:gd name="connsiteX11" fmla="*/ 15603 w 51142"/>
                <a:gd name="connsiteY11" fmla="*/ 20037 h 72740"/>
                <a:gd name="connsiteX12" fmla="*/ 15603 w 51142"/>
                <a:gd name="connsiteY12" fmla="*/ 70562 h 72740"/>
                <a:gd name="connsiteX13" fmla="*/ 16036 w 51142"/>
                <a:gd name="connsiteY13" fmla="*/ 70562 h 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142" h="72740">
                  <a:moveTo>
                    <a:pt x="16036" y="70562"/>
                  </a:moveTo>
                  <a:cubicBezTo>
                    <a:pt x="16036" y="72305"/>
                    <a:pt x="15603" y="72741"/>
                    <a:pt x="13435" y="72741"/>
                  </a:cubicBezTo>
                  <a:lnTo>
                    <a:pt x="2601" y="72741"/>
                  </a:lnTo>
                  <a:cubicBezTo>
                    <a:pt x="867" y="72741"/>
                    <a:pt x="0" y="72305"/>
                    <a:pt x="0" y="70562"/>
                  </a:cubicBezTo>
                  <a:lnTo>
                    <a:pt x="0" y="19165"/>
                  </a:lnTo>
                  <a:cubicBezTo>
                    <a:pt x="0" y="9147"/>
                    <a:pt x="4767" y="0"/>
                    <a:pt x="19070" y="0"/>
                  </a:cubicBezTo>
                  <a:lnTo>
                    <a:pt x="48975" y="0"/>
                  </a:lnTo>
                  <a:cubicBezTo>
                    <a:pt x="50708" y="0"/>
                    <a:pt x="51142" y="435"/>
                    <a:pt x="51142" y="2614"/>
                  </a:cubicBezTo>
                  <a:lnTo>
                    <a:pt x="51142" y="11325"/>
                  </a:lnTo>
                  <a:cubicBezTo>
                    <a:pt x="51142" y="13067"/>
                    <a:pt x="50708" y="13503"/>
                    <a:pt x="48975" y="13503"/>
                  </a:cubicBezTo>
                  <a:lnTo>
                    <a:pt x="22537" y="13503"/>
                  </a:lnTo>
                  <a:cubicBezTo>
                    <a:pt x="17336" y="13503"/>
                    <a:pt x="15603" y="16116"/>
                    <a:pt x="15603" y="20037"/>
                  </a:cubicBezTo>
                  <a:lnTo>
                    <a:pt x="15603" y="70562"/>
                  </a:lnTo>
                  <a:lnTo>
                    <a:pt x="16036" y="70562"/>
                  </a:ln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xmlns="" id="{8F57F205-383E-5D1A-93DE-1D0F60601E2C}"/>
                </a:ext>
              </a:extLst>
            </p:cNvPr>
            <p:cNvSpPr/>
            <p:nvPr/>
          </p:nvSpPr>
          <p:spPr>
            <a:xfrm>
              <a:off x="2857022" y="9051711"/>
              <a:ext cx="61542" cy="73611"/>
            </a:xfrm>
            <a:custGeom>
              <a:avLst/>
              <a:gdLst>
                <a:gd name="connsiteX0" fmla="*/ 45507 w 61542"/>
                <a:gd name="connsiteY0" fmla="*/ 24392 h 73611"/>
                <a:gd name="connsiteX1" fmla="*/ 36405 w 61542"/>
                <a:gd name="connsiteY1" fmla="*/ 40073 h 73611"/>
                <a:gd name="connsiteX2" fmla="*/ 19070 w 61542"/>
                <a:gd name="connsiteY2" fmla="*/ 68820 h 73611"/>
                <a:gd name="connsiteX3" fmla="*/ 11268 w 61542"/>
                <a:gd name="connsiteY3" fmla="*/ 73611 h 73611"/>
                <a:gd name="connsiteX4" fmla="*/ 6935 w 61542"/>
                <a:gd name="connsiteY4" fmla="*/ 73611 h 73611"/>
                <a:gd name="connsiteX5" fmla="*/ 0 w 61542"/>
                <a:gd name="connsiteY5" fmla="*/ 66206 h 73611"/>
                <a:gd name="connsiteX6" fmla="*/ 0 w 61542"/>
                <a:gd name="connsiteY6" fmla="*/ 2178 h 73611"/>
                <a:gd name="connsiteX7" fmla="*/ 2167 w 61542"/>
                <a:gd name="connsiteY7" fmla="*/ 0 h 73611"/>
                <a:gd name="connsiteX8" fmla="*/ 13435 w 61542"/>
                <a:gd name="connsiteY8" fmla="*/ 0 h 73611"/>
                <a:gd name="connsiteX9" fmla="*/ 15602 w 61542"/>
                <a:gd name="connsiteY9" fmla="*/ 2178 h 73611"/>
                <a:gd name="connsiteX10" fmla="*/ 15602 w 61542"/>
                <a:gd name="connsiteY10" fmla="*/ 49219 h 73611"/>
                <a:gd name="connsiteX11" fmla="*/ 16036 w 61542"/>
                <a:gd name="connsiteY11" fmla="*/ 49219 h 73611"/>
                <a:gd name="connsiteX12" fmla="*/ 24704 w 61542"/>
                <a:gd name="connsiteY12" fmla="*/ 34845 h 73611"/>
                <a:gd name="connsiteX13" fmla="*/ 42473 w 61542"/>
                <a:gd name="connsiteY13" fmla="*/ 5227 h 73611"/>
                <a:gd name="connsiteX14" fmla="*/ 50275 w 61542"/>
                <a:gd name="connsiteY14" fmla="*/ 435 h 73611"/>
                <a:gd name="connsiteX15" fmla="*/ 54609 w 61542"/>
                <a:gd name="connsiteY15" fmla="*/ 435 h 73611"/>
                <a:gd name="connsiteX16" fmla="*/ 61543 w 61542"/>
                <a:gd name="connsiteY16" fmla="*/ 7840 h 73611"/>
                <a:gd name="connsiteX17" fmla="*/ 61543 w 61542"/>
                <a:gd name="connsiteY17" fmla="*/ 71434 h 73611"/>
                <a:gd name="connsiteX18" fmla="*/ 59376 w 61542"/>
                <a:gd name="connsiteY18" fmla="*/ 73611 h 73611"/>
                <a:gd name="connsiteX19" fmla="*/ 48107 w 61542"/>
                <a:gd name="connsiteY19" fmla="*/ 73611 h 73611"/>
                <a:gd name="connsiteX20" fmla="*/ 45941 w 61542"/>
                <a:gd name="connsiteY20" fmla="*/ 71434 h 73611"/>
                <a:gd name="connsiteX21" fmla="*/ 45941 w 61542"/>
                <a:gd name="connsiteY21" fmla="*/ 24828 h 73611"/>
                <a:gd name="connsiteX22" fmla="*/ 45507 w 61542"/>
                <a:gd name="connsiteY22" fmla="*/ 24828 h 73611"/>
                <a:gd name="connsiteX23" fmla="*/ 45507 w 61542"/>
                <a:gd name="connsiteY23" fmla="*/ 24392 h 7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1542" h="73611">
                  <a:moveTo>
                    <a:pt x="45507" y="24392"/>
                  </a:moveTo>
                  <a:lnTo>
                    <a:pt x="36405" y="40073"/>
                  </a:lnTo>
                  <a:lnTo>
                    <a:pt x="19070" y="68820"/>
                  </a:lnTo>
                  <a:cubicBezTo>
                    <a:pt x="16902" y="72741"/>
                    <a:pt x="15602" y="73611"/>
                    <a:pt x="11268" y="73611"/>
                  </a:cubicBezTo>
                  <a:lnTo>
                    <a:pt x="6935" y="73611"/>
                  </a:lnTo>
                  <a:cubicBezTo>
                    <a:pt x="1733" y="73611"/>
                    <a:pt x="0" y="70998"/>
                    <a:pt x="0" y="66206"/>
                  </a:cubicBezTo>
                  <a:lnTo>
                    <a:pt x="0" y="2178"/>
                  </a:lnTo>
                  <a:cubicBezTo>
                    <a:pt x="0" y="872"/>
                    <a:pt x="433" y="0"/>
                    <a:pt x="2167" y="0"/>
                  </a:cubicBezTo>
                  <a:lnTo>
                    <a:pt x="13435" y="0"/>
                  </a:lnTo>
                  <a:cubicBezTo>
                    <a:pt x="15169" y="0"/>
                    <a:pt x="15602" y="435"/>
                    <a:pt x="15602" y="2178"/>
                  </a:cubicBezTo>
                  <a:lnTo>
                    <a:pt x="15602" y="49219"/>
                  </a:lnTo>
                  <a:lnTo>
                    <a:pt x="16036" y="49219"/>
                  </a:lnTo>
                  <a:lnTo>
                    <a:pt x="24704" y="34845"/>
                  </a:lnTo>
                  <a:lnTo>
                    <a:pt x="42473" y="5227"/>
                  </a:lnTo>
                  <a:cubicBezTo>
                    <a:pt x="45074" y="1307"/>
                    <a:pt x="45941" y="435"/>
                    <a:pt x="50275" y="435"/>
                  </a:cubicBezTo>
                  <a:lnTo>
                    <a:pt x="54609" y="435"/>
                  </a:lnTo>
                  <a:cubicBezTo>
                    <a:pt x="59809" y="435"/>
                    <a:pt x="61543" y="2178"/>
                    <a:pt x="61543" y="7840"/>
                  </a:cubicBezTo>
                  <a:lnTo>
                    <a:pt x="61543" y="71434"/>
                  </a:lnTo>
                  <a:cubicBezTo>
                    <a:pt x="61543" y="72741"/>
                    <a:pt x="61110" y="73611"/>
                    <a:pt x="59376" y="73611"/>
                  </a:cubicBezTo>
                  <a:lnTo>
                    <a:pt x="48107" y="73611"/>
                  </a:lnTo>
                  <a:cubicBezTo>
                    <a:pt x="46374" y="73611"/>
                    <a:pt x="45941" y="73176"/>
                    <a:pt x="45941" y="71434"/>
                  </a:cubicBezTo>
                  <a:lnTo>
                    <a:pt x="45941" y="24828"/>
                  </a:lnTo>
                  <a:lnTo>
                    <a:pt x="45507" y="24828"/>
                  </a:lnTo>
                  <a:lnTo>
                    <a:pt x="45507" y="24392"/>
                  </a:ln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xmlns="" id="{61558D9B-7948-5428-E5E3-F59E95ACDFA2}"/>
                </a:ext>
              </a:extLst>
            </p:cNvPr>
            <p:cNvSpPr/>
            <p:nvPr/>
          </p:nvSpPr>
          <p:spPr>
            <a:xfrm>
              <a:off x="2931133" y="9051277"/>
              <a:ext cx="57208" cy="73611"/>
            </a:xfrm>
            <a:custGeom>
              <a:avLst/>
              <a:gdLst>
                <a:gd name="connsiteX0" fmla="*/ 54608 w 57208"/>
                <a:gd name="connsiteY0" fmla="*/ 73611 h 73611"/>
                <a:gd name="connsiteX1" fmla="*/ 43340 w 57208"/>
                <a:gd name="connsiteY1" fmla="*/ 73611 h 73611"/>
                <a:gd name="connsiteX2" fmla="*/ 41173 w 57208"/>
                <a:gd name="connsiteY2" fmla="*/ 71433 h 73611"/>
                <a:gd name="connsiteX3" fmla="*/ 41173 w 57208"/>
                <a:gd name="connsiteY3" fmla="*/ 47913 h 73611"/>
                <a:gd name="connsiteX4" fmla="*/ 29038 w 57208"/>
                <a:gd name="connsiteY4" fmla="*/ 48783 h 73611"/>
                <a:gd name="connsiteX5" fmla="*/ 0 w 57208"/>
                <a:gd name="connsiteY5" fmla="*/ 22649 h 73611"/>
                <a:gd name="connsiteX6" fmla="*/ 0 w 57208"/>
                <a:gd name="connsiteY6" fmla="*/ 2177 h 73611"/>
                <a:gd name="connsiteX7" fmla="*/ 2167 w 57208"/>
                <a:gd name="connsiteY7" fmla="*/ 0 h 73611"/>
                <a:gd name="connsiteX8" fmla="*/ 13435 w 57208"/>
                <a:gd name="connsiteY8" fmla="*/ 0 h 73611"/>
                <a:gd name="connsiteX9" fmla="*/ 15602 w 57208"/>
                <a:gd name="connsiteY9" fmla="*/ 2177 h 73611"/>
                <a:gd name="connsiteX10" fmla="*/ 15602 w 57208"/>
                <a:gd name="connsiteY10" fmla="*/ 20907 h 73611"/>
                <a:gd name="connsiteX11" fmla="*/ 31205 w 57208"/>
                <a:gd name="connsiteY11" fmla="*/ 34410 h 73611"/>
                <a:gd name="connsiteX12" fmla="*/ 41607 w 57208"/>
                <a:gd name="connsiteY12" fmla="*/ 33538 h 73611"/>
                <a:gd name="connsiteX13" fmla="*/ 41607 w 57208"/>
                <a:gd name="connsiteY13" fmla="*/ 2177 h 73611"/>
                <a:gd name="connsiteX14" fmla="*/ 43773 w 57208"/>
                <a:gd name="connsiteY14" fmla="*/ 0 h 73611"/>
                <a:gd name="connsiteX15" fmla="*/ 55042 w 57208"/>
                <a:gd name="connsiteY15" fmla="*/ 0 h 73611"/>
                <a:gd name="connsiteX16" fmla="*/ 57209 w 57208"/>
                <a:gd name="connsiteY16" fmla="*/ 2177 h 73611"/>
                <a:gd name="connsiteX17" fmla="*/ 57209 w 57208"/>
                <a:gd name="connsiteY17" fmla="*/ 71433 h 73611"/>
                <a:gd name="connsiteX18" fmla="*/ 54608 w 57208"/>
                <a:gd name="connsiteY18" fmla="*/ 73611 h 7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208" h="73611">
                  <a:moveTo>
                    <a:pt x="54608" y="73611"/>
                  </a:moveTo>
                  <a:lnTo>
                    <a:pt x="43340" y="73611"/>
                  </a:lnTo>
                  <a:cubicBezTo>
                    <a:pt x="41607" y="73611"/>
                    <a:pt x="41173" y="73176"/>
                    <a:pt x="41173" y="71433"/>
                  </a:cubicBezTo>
                  <a:lnTo>
                    <a:pt x="41173" y="47913"/>
                  </a:lnTo>
                  <a:cubicBezTo>
                    <a:pt x="37273" y="48348"/>
                    <a:pt x="32939" y="48783"/>
                    <a:pt x="29038" y="48783"/>
                  </a:cubicBezTo>
                  <a:cubicBezTo>
                    <a:pt x="7367" y="48783"/>
                    <a:pt x="0" y="38765"/>
                    <a:pt x="0" y="22649"/>
                  </a:cubicBezTo>
                  <a:lnTo>
                    <a:pt x="0" y="2177"/>
                  </a:lnTo>
                  <a:cubicBezTo>
                    <a:pt x="0" y="871"/>
                    <a:pt x="433" y="0"/>
                    <a:pt x="2167" y="0"/>
                  </a:cubicBezTo>
                  <a:lnTo>
                    <a:pt x="13435" y="0"/>
                  </a:lnTo>
                  <a:cubicBezTo>
                    <a:pt x="15169" y="0"/>
                    <a:pt x="15602" y="435"/>
                    <a:pt x="15602" y="2177"/>
                  </a:cubicBezTo>
                  <a:lnTo>
                    <a:pt x="15602" y="20907"/>
                  </a:lnTo>
                  <a:cubicBezTo>
                    <a:pt x="15602" y="30490"/>
                    <a:pt x="20369" y="34410"/>
                    <a:pt x="31205" y="34410"/>
                  </a:cubicBezTo>
                  <a:cubicBezTo>
                    <a:pt x="34672" y="34410"/>
                    <a:pt x="38139" y="33974"/>
                    <a:pt x="41607" y="33538"/>
                  </a:cubicBezTo>
                  <a:lnTo>
                    <a:pt x="41607" y="2177"/>
                  </a:lnTo>
                  <a:cubicBezTo>
                    <a:pt x="41607" y="871"/>
                    <a:pt x="42040" y="0"/>
                    <a:pt x="43773" y="0"/>
                  </a:cubicBezTo>
                  <a:lnTo>
                    <a:pt x="55042" y="0"/>
                  </a:lnTo>
                  <a:cubicBezTo>
                    <a:pt x="56776" y="0"/>
                    <a:pt x="57209" y="435"/>
                    <a:pt x="57209" y="2177"/>
                  </a:cubicBezTo>
                  <a:lnTo>
                    <a:pt x="57209" y="71433"/>
                  </a:lnTo>
                  <a:cubicBezTo>
                    <a:pt x="56776" y="73176"/>
                    <a:pt x="56343" y="73611"/>
                    <a:pt x="54608" y="73611"/>
                  </a:cubicBez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xmlns="" id="{4DCD1230-F302-FC36-2927-BF2B89F265FC}"/>
                </a:ext>
              </a:extLst>
            </p:cNvPr>
            <p:cNvSpPr/>
            <p:nvPr/>
          </p:nvSpPr>
          <p:spPr>
            <a:xfrm>
              <a:off x="3003512" y="9052149"/>
              <a:ext cx="52005" cy="72740"/>
            </a:xfrm>
            <a:custGeom>
              <a:avLst/>
              <a:gdLst>
                <a:gd name="connsiteX0" fmla="*/ 49845 w 52005"/>
                <a:gd name="connsiteY0" fmla="*/ 72741 h 72740"/>
                <a:gd name="connsiteX1" fmla="*/ 19071 w 52005"/>
                <a:gd name="connsiteY1" fmla="*/ 72741 h 72740"/>
                <a:gd name="connsiteX2" fmla="*/ 0 w 52005"/>
                <a:gd name="connsiteY2" fmla="*/ 53575 h 72740"/>
                <a:gd name="connsiteX3" fmla="*/ 0 w 52005"/>
                <a:gd name="connsiteY3" fmla="*/ 19165 h 72740"/>
                <a:gd name="connsiteX4" fmla="*/ 19071 w 52005"/>
                <a:gd name="connsiteY4" fmla="*/ 0 h 72740"/>
                <a:gd name="connsiteX5" fmla="*/ 48973 w 52005"/>
                <a:gd name="connsiteY5" fmla="*/ 0 h 72740"/>
                <a:gd name="connsiteX6" fmla="*/ 51143 w 52005"/>
                <a:gd name="connsiteY6" fmla="*/ 2614 h 72740"/>
                <a:gd name="connsiteX7" fmla="*/ 51143 w 52005"/>
                <a:gd name="connsiteY7" fmla="*/ 11325 h 72740"/>
                <a:gd name="connsiteX8" fmla="*/ 48973 w 52005"/>
                <a:gd name="connsiteY8" fmla="*/ 13503 h 72740"/>
                <a:gd name="connsiteX9" fmla="*/ 22540 w 52005"/>
                <a:gd name="connsiteY9" fmla="*/ 13503 h 72740"/>
                <a:gd name="connsiteX10" fmla="*/ 15602 w 52005"/>
                <a:gd name="connsiteY10" fmla="*/ 20037 h 72740"/>
                <a:gd name="connsiteX11" fmla="*/ 15602 w 52005"/>
                <a:gd name="connsiteY11" fmla="*/ 27877 h 72740"/>
                <a:gd name="connsiteX12" fmla="*/ 45504 w 52005"/>
                <a:gd name="connsiteY12" fmla="*/ 27877 h 72740"/>
                <a:gd name="connsiteX13" fmla="*/ 47674 w 52005"/>
                <a:gd name="connsiteY13" fmla="*/ 30490 h 72740"/>
                <a:gd name="connsiteX14" fmla="*/ 47674 w 52005"/>
                <a:gd name="connsiteY14" fmla="*/ 38766 h 72740"/>
                <a:gd name="connsiteX15" fmla="*/ 45504 w 52005"/>
                <a:gd name="connsiteY15" fmla="*/ 40944 h 72740"/>
                <a:gd name="connsiteX16" fmla="*/ 15602 w 52005"/>
                <a:gd name="connsiteY16" fmla="*/ 40944 h 72740"/>
                <a:gd name="connsiteX17" fmla="*/ 15602 w 52005"/>
                <a:gd name="connsiteY17" fmla="*/ 52704 h 72740"/>
                <a:gd name="connsiteX18" fmla="*/ 22540 w 52005"/>
                <a:gd name="connsiteY18" fmla="*/ 58803 h 72740"/>
                <a:gd name="connsiteX19" fmla="*/ 49845 w 52005"/>
                <a:gd name="connsiteY19" fmla="*/ 58803 h 72740"/>
                <a:gd name="connsiteX20" fmla="*/ 52006 w 52005"/>
                <a:gd name="connsiteY20" fmla="*/ 61415 h 72740"/>
                <a:gd name="connsiteX21" fmla="*/ 52006 w 52005"/>
                <a:gd name="connsiteY21" fmla="*/ 70127 h 72740"/>
                <a:gd name="connsiteX22" fmla="*/ 49845 w 52005"/>
                <a:gd name="connsiteY22" fmla="*/ 72741 h 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005" h="72740">
                  <a:moveTo>
                    <a:pt x="49845" y="72741"/>
                  </a:moveTo>
                  <a:lnTo>
                    <a:pt x="19071" y="72741"/>
                  </a:lnTo>
                  <a:cubicBezTo>
                    <a:pt x="3901" y="72741"/>
                    <a:pt x="0" y="63158"/>
                    <a:pt x="0" y="53575"/>
                  </a:cubicBezTo>
                  <a:lnTo>
                    <a:pt x="0" y="19165"/>
                  </a:lnTo>
                  <a:cubicBezTo>
                    <a:pt x="0" y="9147"/>
                    <a:pt x="5201" y="0"/>
                    <a:pt x="19071" y="0"/>
                  </a:cubicBezTo>
                  <a:lnTo>
                    <a:pt x="48973" y="0"/>
                  </a:lnTo>
                  <a:cubicBezTo>
                    <a:pt x="50707" y="0"/>
                    <a:pt x="51143" y="435"/>
                    <a:pt x="51143" y="2614"/>
                  </a:cubicBezTo>
                  <a:lnTo>
                    <a:pt x="51143" y="11325"/>
                  </a:lnTo>
                  <a:cubicBezTo>
                    <a:pt x="51143" y="13067"/>
                    <a:pt x="50707" y="13503"/>
                    <a:pt x="48973" y="13503"/>
                  </a:cubicBezTo>
                  <a:lnTo>
                    <a:pt x="22540" y="13503"/>
                  </a:lnTo>
                  <a:cubicBezTo>
                    <a:pt x="17336" y="13503"/>
                    <a:pt x="15602" y="16116"/>
                    <a:pt x="15602" y="20037"/>
                  </a:cubicBezTo>
                  <a:lnTo>
                    <a:pt x="15602" y="27877"/>
                  </a:lnTo>
                  <a:lnTo>
                    <a:pt x="45504" y="27877"/>
                  </a:lnTo>
                  <a:cubicBezTo>
                    <a:pt x="47238" y="27877"/>
                    <a:pt x="47674" y="28312"/>
                    <a:pt x="47674" y="30490"/>
                  </a:cubicBezTo>
                  <a:lnTo>
                    <a:pt x="47674" y="38766"/>
                  </a:lnTo>
                  <a:cubicBezTo>
                    <a:pt x="47674" y="40508"/>
                    <a:pt x="47238" y="40944"/>
                    <a:pt x="45504" y="40944"/>
                  </a:cubicBezTo>
                  <a:lnTo>
                    <a:pt x="15602" y="40944"/>
                  </a:lnTo>
                  <a:lnTo>
                    <a:pt x="15602" y="52704"/>
                  </a:lnTo>
                  <a:cubicBezTo>
                    <a:pt x="15602" y="57496"/>
                    <a:pt x="17772" y="58803"/>
                    <a:pt x="22540" y="58803"/>
                  </a:cubicBezTo>
                  <a:lnTo>
                    <a:pt x="49845" y="58803"/>
                  </a:lnTo>
                  <a:cubicBezTo>
                    <a:pt x="51579" y="58803"/>
                    <a:pt x="52006" y="59238"/>
                    <a:pt x="52006" y="61415"/>
                  </a:cubicBezTo>
                  <a:lnTo>
                    <a:pt x="52006" y="70127"/>
                  </a:lnTo>
                  <a:cubicBezTo>
                    <a:pt x="52006" y="72305"/>
                    <a:pt x="51579" y="72741"/>
                    <a:pt x="49845" y="72741"/>
                  </a:cubicBez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xmlns="" id="{D4DA647B-15DC-BA3B-BEB1-B65A50DB394C}"/>
                </a:ext>
              </a:extLst>
            </p:cNvPr>
            <p:cNvSpPr/>
            <p:nvPr/>
          </p:nvSpPr>
          <p:spPr>
            <a:xfrm>
              <a:off x="3063317" y="9050842"/>
              <a:ext cx="57251" cy="74917"/>
            </a:xfrm>
            <a:custGeom>
              <a:avLst/>
              <a:gdLst>
                <a:gd name="connsiteX0" fmla="*/ 50279 w 57251"/>
                <a:gd name="connsiteY0" fmla="*/ 57060 h 74917"/>
                <a:gd name="connsiteX1" fmla="*/ 53312 w 57251"/>
                <a:gd name="connsiteY1" fmla="*/ 58366 h 74917"/>
                <a:gd name="connsiteX2" fmla="*/ 56780 w 57251"/>
                <a:gd name="connsiteY2" fmla="*/ 65771 h 74917"/>
                <a:gd name="connsiteX3" fmla="*/ 56344 w 57251"/>
                <a:gd name="connsiteY3" fmla="*/ 69255 h 74917"/>
                <a:gd name="connsiteX4" fmla="*/ 32508 w 57251"/>
                <a:gd name="connsiteY4" fmla="*/ 74918 h 74917"/>
                <a:gd name="connsiteX5" fmla="*/ 0 w 57251"/>
                <a:gd name="connsiteY5" fmla="*/ 37894 h 74917"/>
                <a:gd name="connsiteX6" fmla="*/ 33371 w 57251"/>
                <a:gd name="connsiteY6" fmla="*/ 0 h 74917"/>
                <a:gd name="connsiteX7" fmla="*/ 53748 w 57251"/>
                <a:gd name="connsiteY7" fmla="*/ 4356 h 74917"/>
                <a:gd name="connsiteX8" fmla="*/ 54610 w 57251"/>
                <a:gd name="connsiteY8" fmla="*/ 7840 h 74917"/>
                <a:gd name="connsiteX9" fmla="*/ 51577 w 57251"/>
                <a:gd name="connsiteY9" fmla="*/ 15245 h 74917"/>
                <a:gd name="connsiteX10" fmla="*/ 48544 w 57251"/>
                <a:gd name="connsiteY10" fmla="*/ 16987 h 74917"/>
                <a:gd name="connsiteX11" fmla="*/ 34243 w 57251"/>
                <a:gd name="connsiteY11" fmla="*/ 14374 h 74917"/>
                <a:gd name="connsiteX12" fmla="*/ 16908 w 57251"/>
                <a:gd name="connsiteY12" fmla="*/ 38331 h 74917"/>
                <a:gd name="connsiteX13" fmla="*/ 34679 w 57251"/>
                <a:gd name="connsiteY13" fmla="*/ 60980 h 74917"/>
                <a:gd name="connsiteX14" fmla="*/ 50279 w 57251"/>
                <a:gd name="connsiteY14" fmla="*/ 57060 h 7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251" h="74917">
                  <a:moveTo>
                    <a:pt x="50279" y="57060"/>
                  </a:moveTo>
                  <a:cubicBezTo>
                    <a:pt x="52449" y="56189"/>
                    <a:pt x="52876" y="56624"/>
                    <a:pt x="53312" y="58366"/>
                  </a:cubicBezTo>
                  <a:lnTo>
                    <a:pt x="56780" y="65771"/>
                  </a:lnTo>
                  <a:cubicBezTo>
                    <a:pt x="57643" y="67949"/>
                    <a:pt x="57216" y="68385"/>
                    <a:pt x="56344" y="69255"/>
                  </a:cubicBezTo>
                  <a:cubicBezTo>
                    <a:pt x="48980" y="74047"/>
                    <a:pt x="40308" y="74918"/>
                    <a:pt x="32508" y="74918"/>
                  </a:cubicBezTo>
                  <a:cubicBezTo>
                    <a:pt x="9970" y="74918"/>
                    <a:pt x="0" y="60980"/>
                    <a:pt x="0" y="37894"/>
                  </a:cubicBezTo>
                  <a:cubicBezTo>
                    <a:pt x="0" y="15245"/>
                    <a:pt x="13439" y="0"/>
                    <a:pt x="33371" y="0"/>
                  </a:cubicBezTo>
                  <a:cubicBezTo>
                    <a:pt x="40308" y="0"/>
                    <a:pt x="47246" y="872"/>
                    <a:pt x="53748" y="4356"/>
                  </a:cubicBezTo>
                  <a:cubicBezTo>
                    <a:pt x="55482" y="5227"/>
                    <a:pt x="55482" y="5663"/>
                    <a:pt x="54610" y="7840"/>
                  </a:cubicBezTo>
                  <a:lnTo>
                    <a:pt x="51577" y="15245"/>
                  </a:lnTo>
                  <a:cubicBezTo>
                    <a:pt x="50715" y="16987"/>
                    <a:pt x="50279" y="17423"/>
                    <a:pt x="48544" y="16987"/>
                  </a:cubicBezTo>
                  <a:cubicBezTo>
                    <a:pt x="43777" y="15245"/>
                    <a:pt x="39446" y="14374"/>
                    <a:pt x="34243" y="14374"/>
                  </a:cubicBezTo>
                  <a:cubicBezTo>
                    <a:pt x="22974" y="14374"/>
                    <a:pt x="16908" y="24392"/>
                    <a:pt x="16908" y="38331"/>
                  </a:cubicBezTo>
                  <a:cubicBezTo>
                    <a:pt x="16908" y="51833"/>
                    <a:pt x="21239" y="60980"/>
                    <a:pt x="34679" y="60980"/>
                  </a:cubicBezTo>
                  <a:cubicBezTo>
                    <a:pt x="40744" y="60980"/>
                    <a:pt x="45512" y="58802"/>
                    <a:pt x="50279" y="57060"/>
                  </a:cubicBez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xmlns="" id="{0BED76FC-E33F-D86C-885B-C46CBCCCB153}"/>
                </a:ext>
              </a:extLst>
            </p:cNvPr>
            <p:cNvSpPr/>
            <p:nvPr/>
          </p:nvSpPr>
          <p:spPr>
            <a:xfrm>
              <a:off x="3131367" y="9052584"/>
              <a:ext cx="59426" cy="73175"/>
            </a:xfrm>
            <a:custGeom>
              <a:avLst/>
              <a:gdLst>
                <a:gd name="connsiteX0" fmla="*/ 42479 w 59426"/>
                <a:gd name="connsiteY0" fmla="*/ 33539 h 73175"/>
                <a:gd name="connsiteX1" fmla="*/ 52876 w 59426"/>
                <a:gd name="connsiteY1" fmla="*/ 46171 h 73175"/>
                <a:gd name="connsiteX2" fmla="*/ 59377 w 59426"/>
                <a:gd name="connsiteY2" fmla="*/ 70562 h 73175"/>
                <a:gd name="connsiteX3" fmla="*/ 58079 w 59426"/>
                <a:gd name="connsiteY3" fmla="*/ 72740 h 73175"/>
                <a:gd name="connsiteX4" fmla="*/ 45938 w 59426"/>
                <a:gd name="connsiteY4" fmla="*/ 72740 h 73175"/>
                <a:gd name="connsiteX5" fmla="*/ 43777 w 59426"/>
                <a:gd name="connsiteY5" fmla="*/ 71434 h 73175"/>
                <a:gd name="connsiteX6" fmla="*/ 37276 w 59426"/>
                <a:gd name="connsiteY6" fmla="*/ 49219 h 73175"/>
                <a:gd name="connsiteX7" fmla="*/ 24272 w 59426"/>
                <a:gd name="connsiteY7" fmla="*/ 40508 h 73175"/>
                <a:gd name="connsiteX8" fmla="*/ 15600 w 59426"/>
                <a:gd name="connsiteY8" fmla="*/ 40508 h 73175"/>
                <a:gd name="connsiteX9" fmla="*/ 15600 w 59426"/>
                <a:gd name="connsiteY9" fmla="*/ 71434 h 73175"/>
                <a:gd name="connsiteX10" fmla="*/ 13866 w 59426"/>
                <a:gd name="connsiteY10" fmla="*/ 73176 h 73175"/>
                <a:gd name="connsiteX11" fmla="*/ 1734 w 59426"/>
                <a:gd name="connsiteY11" fmla="*/ 73176 h 73175"/>
                <a:gd name="connsiteX12" fmla="*/ 0 w 59426"/>
                <a:gd name="connsiteY12" fmla="*/ 71434 h 73175"/>
                <a:gd name="connsiteX13" fmla="*/ 0 w 59426"/>
                <a:gd name="connsiteY13" fmla="*/ 1742 h 73175"/>
                <a:gd name="connsiteX14" fmla="*/ 1734 w 59426"/>
                <a:gd name="connsiteY14" fmla="*/ 0 h 73175"/>
                <a:gd name="connsiteX15" fmla="*/ 13866 w 59426"/>
                <a:gd name="connsiteY15" fmla="*/ 0 h 73175"/>
                <a:gd name="connsiteX16" fmla="*/ 15600 w 59426"/>
                <a:gd name="connsiteY16" fmla="*/ 1742 h 73175"/>
                <a:gd name="connsiteX17" fmla="*/ 15600 w 59426"/>
                <a:gd name="connsiteY17" fmla="*/ 28312 h 73175"/>
                <a:gd name="connsiteX18" fmla="*/ 23836 w 59426"/>
                <a:gd name="connsiteY18" fmla="*/ 28312 h 73175"/>
                <a:gd name="connsiteX19" fmla="*/ 35977 w 59426"/>
                <a:gd name="connsiteY19" fmla="*/ 18729 h 73175"/>
                <a:gd name="connsiteX20" fmla="*/ 40744 w 59426"/>
                <a:gd name="connsiteY20" fmla="*/ 1307 h 73175"/>
                <a:gd name="connsiteX21" fmla="*/ 42905 w 59426"/>
                <a:gd name="connsiteY21" fmla="*/ 0 h 73175"/>
                <a:gd name="connsiteX22" fmla="*/ 54610 w 59426"/>
                <a:gd name="connsiteY22" fmla="*/ 0 h 73175"/>
                <a:gd name="connsiteX23" fmla="*/ 55908 w 59426"/>
                <a:gd name="connsiteY23" fmla="*/ 2177 h 73175"/>
                <a:gd name="connsiteX24" fmla="*/ 51141 w 59426"/>
                <a:gd name="connsiteY24" fmla="*/ 20907 h 73175"/>
                <a:gd name="connsiteX25" fmla="*/ 42479 w 59426"/>
                <a:gd name="connsiteY25" fmla="*/ 33975 h 73175"/>
                <a:gd name="connsiteX26" fmla="*/ 42479 w 59426"/>
                <a:gd name="connsiteY26" fmla="*/ 33539 h 7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426" h="73175">
                  <a:moveTo>
                    <a:pt x="42479" y="33539"/>
                  </a:moveTo>
                  <a:cubicBezTo>
                    <a:pt x="49843" y="35717"/>
                    <a:pt x="51577" y="40073"/>
                    <a:pt x="52876" y="46171"/>
                  </a:cubicBezTo>
                  <a:lnTo>
                    <a:pt x="59377" y="70562"/>
                  </a:lnTo>
                  <a:cubicBezTo>
                    <a:pt x="59377" y="71434"/>
                    <a:pt x="59813" y="72740"/>
                    <a:pt x="58079" y="72740"/>
                  </a:cubicBezTo>
                  <a:lnTo>
                    <a:pt x="45938" y="72740"/>
                  </a:lnTo>
                  <a:cubicBezTo>
                    <a:pt x="45076" y="72740"/>
                    <a:pt x="44204" y="72740"/>
                    <a:pt x="43777" y="71434"/>
                  </a:cubicBezTo>
                  <a:lnTo>
                    <a:pt x="37276" y="49219"/>
                  </a:lnTo>
                  <a:cubicBezTo>
                    <a:pt x="35105" y="41815"/>
                    <a:pt x="31636" y="40508"/>
                    <a:pt x="24272" y="40508"/>
                  </a:cubicBezTo>
                  <a:lnTo>
                    <a:pt x="15600" y="40508"/>
                  </a:lnTo>
                  <a:lnTo>
                    <a:pt x="15600" y="71434"/>
                  </a:lnTo>
                  <a:cubicBezTo>
                    <a:pt x="15600" y="72740"/>
                    <a:pt x="15174" y="73176"/>
                    <a:pt x="13866" y="73176"/>
                  </a:cubicBezTo>
                  <a:lnTo>
                    <a:pt x="1734" y="73176"/>
                  </a:lnTo>
                  <a:cubicBezTo>
                    <a:pt x="436" y="73176"/>
                    <a:pt x="0" y="73176"/>
                    <a:pt x="0" y="71434"/>
                  </a:cubicBezTo>
                  <a:lnTo>
                    <a:pt x="0" y="1742"/>
                  </a:lnTo>
                  <a:cubicBezTo>
                    <a:pt x="0" y="435"/>
                    <a:pt x="436" y="0"/>
                    <a:pt x="1734" y="0"/>
                  </a:cubicBezTo>
                  <a:lnTo>
                    <a:pt x="13866" y="0"/>
                  </a:lnTo>
                  <a:cubicBezTo>
                    <a:pt x="15174" y="0"/>
                    <a:pt x="15600" y="0"/>
                    <a:pt x="15600" y="1742"/>
                  </a:cubicBezTo>
                  <a:lnTo>
                    <a:pt x="15600" y="28312"/>
                  </a:lnTo>
                  <a:lnTo>
                    <a:pt x="23836" y="28312"/>
                  </a:lnTo>
                  <a:cubicBezTo>
                    <a:pt x="28167" y="28312"/>
                    <a:pt x="33371" y="27441"/>
                    <a:pt x="35977" y="18729"/>
                  </a:cubicBezTo>
                  <a:lnTo>
                    <a:pt x="40744" y="1307"/>
                  </a:lnTo>
                  <a:cubicBezTo>
                    <a:pt x="41171" y="0"/>
                    <a:pt x="42043" y="0"/>
                    <a:pt x="42905" y="0"/>
                  </a:cubicBezTo>
                  <a:lnTo>
                    <a:pt x="54610" y="0"/>
                  </a:lnTo>
                  <a:cubicBezTo>
                    <a:pt x="56344" y="0"/>
                    <a:pt x="56344" y="1307"/>
                    <a:pt x="55908" y="2177"/>
                  </a:cubicBezTo>
                  <a:lnTo>
                    <a:pt x="51141" y="20907"/>
                  </a:lnTo>
                  <a:cubicBezTo>
                    <a:pt x="49843" y="26570"/>
                    <a:pt x="46810" y="31361"/>
                    <a:pt x="42479" y="33975"/>
                  </a:cubicBezTo>
                  <a:lnTo>
                    <a:pt x="42479" y="33539"/>
                  </a:ln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xmlns="" id="{12232C6B-7234-F288-DE7A-B96C8DE8EC4D}"/>
                </a:ext>
              </a:extLst>
            </p:cNvPr>
            <p:cNvSpPr/>
            <p:nvPr/>
          </p:nvSpPr>
          <p:spPr>
            <a:xfrm>
              <a:off x="3201577" y="9051711"/>
              <a:ext cx="61547" cy="73611"/>
            </a:xfrm>
            <a:custGeom>
              <a:avLst/>
              <a:gdLst>
                <a:gd name="connsiteX0" fmla="*/ 45512 w 61547"/>
                <a:gd name="connsiteY0" fmla="*/ 24392 h 73611"/>
                <a:gd name="connsiteX1" fmla="*/ 36403 w 61547"/>
                <a:gd name="connsiteY1" fmla="*/ 40073 h 73611"/>
                <a:gd name="connsiteX2" fmla="*/ 19069 w 61547"/>
                <a:gd name="connsiteY2" fmla="*/ 68820 h 73611"/>
                <a:gd name="connsiteX3" fmla="*/ 11269 w 61547"/>
                <a:gd name="connsiteY3" fmla="*/ 73611 h 73611"/>
                <a:gd name="connsiteX4" fmla="*/ 6938 w 61547"/>
                <a:gd name="connsiteY4" fmla="*/ 73611 h 73611"/>
                <a:gd name="connsiteX5" fmla="*/ 0 w 61547"/>
                <a:gd name="connsiteY5" fmla="*/ 66206 h 73611"/>
                <a:gd name="connsiteX6" fmla="*/ 0 w 61547"/>
                <a:gd name="connsiteY6" fmla="*/ 2178 h 73611"/>
                <a:gd name="connsiteX7" fmla="*/ 2170 w 61547"/>
                <a:gd name="connsiteY7" fmla="*/ 0 h 73611"/>
                <a:gd name="connsiteX8" fmla="*/ 13439 w 61547"/>
                <a:gd name="connsiteY8" fmla="*/ 0 h 73611"/>
                <a:gd name="connsiteX9" fmla="*/ 15600 w 61547"/>
                <a:gd name="connsiteY9" fmla="*/ 2178 h 73611"/>
                <a:gd name="connsiteX10" fmla="*/ 15600 w 61547"/>
                <a:gd name="connsiteY10" fmla="*/ 49219 h 73611"/>
                <a:gd name="connsiteX11" fmla="*/ 16036 w 61547"/>
                <a:gd name="connsiteY11" fmla="*/ 49219 h 73611"/>
                <a:gd name="connsiteX12" fmla="*/ 24708 w 61547"/>
                <a:gd name="connsiteY12" fmla="*/ 34845 h 73611"/>
                <a:gd name="connsiteX13" fmla="*/ 42479 w 61547"/>
                <a:gd name="connsiteY13" fmla="*/ 5227 h 73611"/>
                <a:gd name="connsiteX14" fmla="*/ 50279 w 61547"/>
                <a:gd name="connsiteY14" fmla="*/ 435 h 73611"/>
                <a:gd name="connsiteX15" fmla="*/ 54610 w 61547"/>
                <a:gd name="connsiteY15" fmla="*/ 435 h 73611"/>
                <a:gd name="connsiteX16" fmla="*/ 61548 w 61547"/>
                <a:gd name="connsiteY16" fmla="*/ 7840 h 73611"/>
                <a:gd name="connsiteX17" fmla="*/ 61548 w 61547"/>
                <a:gd name="connsiteY17" fmla="*/ 71434 h 73611"/>
                <a:gd name="connsiteX18" fmla="*/ 59377 w 61547"/>
                <a:gd name="connsiteY18" fmla="*/ 73611 h 73611"/>
                <a:gd name="connsiteX19" fmla="*/ 48108 w 61547"/>
                <a:gd name="connsiteY19" fmla="*/ 73611 h 73611"/>
                <a:gd name="connsiteX20" fmla="*/ 45938 w 61547"/>
                <a:gd name="connsiteY20" fmla="*/ 71434 h 73611"/>
                <a:gd name="connsiteX21" fmla="*/ 45938 w 61547"/>
                <a:gd name="connsiteY21" fmla="*/ 24828 h 73611"/>
                <a:gd name="connsiteX22" fmla="*/ 45512 w 61547"/>
                <a:gd name="connsiteY22" fmla="*/ 24828 h 73611"/>
                <a:gd name="connsiteX23" fmla="*/ 45512 w 61547"/>
                <a:gd name="connsiteY23" fmla="*/ 24392 h 7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1547" h="73611">
                  <a:moveTo>
                    <a:pt x="45512" y="24392"/>
                  </a:moveTo>
                  <a:lnTo>
                    <a:pt x="36403" y="40073"/>
                  </a:lnTo>
                  <a:lnTo>
                    <a:pt x="19069" y="68820"/>
                  </a:lnTo>
                  <a:cubicBezTo>
                    <a:pt x="16472" y="72741"/>
                    <a:pt x="15600" y="73611"/>
                    <a:pt x="11269" y="73611"/>
                  </a:cubicBezTo>
                  <a:lnTo>
                    <a:pt x="6938" y="73611"/>
                  </a:lnTo>
                  <a:cubicBezTo>
                    <a:pt x="1734" y="73611"/>
                    <a:pt x="0" y="70998"/>
                    <a:pt x="0" y="66206"/>
                  </a:cubicBezTo>
                  <a:lnTo>
                    <a:pt x="0" y="2178"/>
                  </a:lnTo>
                  <a:cubicBezTo>
                    <a:pt x="0" y="872"/>
                    <a:pt x="436" y="0"/>
                    <a:pt x="2170" y="0"/>
                  </a:cubicBezTo>
                  <a:lnTo>
                    <a:pt x="13439" y="0"/>
                  </a:lnTo>
                  <a:cubicBezTo>
                    <a:pt x="15174" y="0"/>
                    <a:pt x="15600" y="435"/>
                    <a:pt x="15600" y="2178"/>
                  </a:cubicBezTo>
                  <a:lnTo>
                    <a:pt x="15600" y="49219"/>
                  </a:lnTo>
                  <a:lnTo>
                    <a:pt x="16036" y="49219"/>
                  </a:lnTo>
                  <a:lnTo>
                    <a:pt x="24708" y="34845"/>
                  </a:lnTo>
                  <a:lnTo>
                    <a:pt x="42479" y="5227"/>
                  </a:lnTo>
                  <a:cubicBezTo>
                    <a:pt x="45075" y="1307"/>
                    <a:pt x="45938" y="435"/>
                    <a:pt x="50279" y="435"/>
                  </a:cubicBezTo>
                  <a:lnTo>
                    <a:pt x="54610" y="435"/>
                  </a:lnTo>
                  <a:cubicBezTo>
                    <a:pt x="59813" y="435"/>
                    <a:pt x="61548" y="2178"/>
                    <a:pt x="61548" y="7840"/>
                  </a:cubicBezTo>
                  <a:lnTo>
                    <a:pt x="61548" y="71434"/>
                  </a:lnTo>
                  <a:cubicBezTo>
                    <a:pt x="61548" y="72741"/>
                    <a:pt x="61112" y="73611"/>
                    <a:pt x="59377" y="73611"/>
                  </a:cubicBezTo>
                  <a:lnTo>
                    <a:pt x="48108" y="73611"/>
                  </a:lnTo>
                  <a:cubicBezTo>
                    <a:pt x="46374" y="73611"/>
                    <a:pt x="45938" y="73176"/>
                    <a:pt x="45938" y="71434"/>
                  </a:cubicBezTo>
                  <a:lnTo>
                    <a:pt x="45938" y="24828"/>
                  </a:lnTo>
                  <a:lnTo>
                    <a:pt x="45512" y="24828"/>
                  </a:lnTo>
                  <a:lnTo>
                    <a:pt x="45512" y="24392"/>
                  </a:ln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xmlns="" id="{6F5F5340-680B-DBB8-91D7-A4D76DB125D0}"/>
                </a:ext>
              </a:extLst>
            </p:cNvPr>
            <p:cNvSpPr/>
            <p:nvPr/>
          </p:nvSpPr>
          <p:spPr>
            <a:xfrm>
              <a:off x="3271769" y="9052149"/>
              <a:ext cx="62599" cy="73612"/>
            </a:xfrm>
            <a:custGeom>
              <a:avLst/>
              <a:gdLst>
                <a:gd name="connsiteX0" fmla="*/ 31228 w 62599"/>
                <a:gd name="connsiteY0" fmla="*/ 47913 h 73612"/>
                <a:gd name="connsiteX1" fmla="*/ 18661 w 62599"/>
                <a:gd name="connsiteY1" fmla="*/ 70562 h 73612"/>
                <a:gd name="connsiteX2" fmla="*/ 13893 w 62599"/>
                <a:gd name="connsiteY2" fmla="*/ 73176 h 73612"/>
                <a:gd name="connsiteX3" fmla="*/ 1317 w 62599"/>
                <a:gd name="connsiteY3" fmla="*/ 73176 h 73612"/>
                <a:gd name="connsiteX4" fmla="*/ 454 w 62599"/>
                <a:gd name="connsiteY4" fmla="*/ 70998 h 73612"/>
                <a:gd name="connsiteX5" fmla="*/ 22556 w 62599"/>
                <a:gd name="connsiteY5" fmla="*/ 35282 h 73612"/>
                <a:gd name="connsiteX6" fmla="*/ 2188 w 62599"/>
                <a:gd name="connsiteY6" fmla="*/ 2178 h 73612"/>
                <a:gd name="connsiteX7" fmla="*/ 3487 w 62599"/>
                <a:gd name="connsiteY7" fmla="*/ 0 h 73612"/>
                <a:gd name="connsiteX8" fmla="*/ 15618 w 62599"/>
                <a:gd name="connsiteY8" fmla="*/ 0 h 73612"/>
                <a:gd name="connsiteX9" fmla="*/ 19959 w 62599"/>
                <a:gd name="connsiteY9" fmla="*/ 2178 h 73612"/>
                <a:gd name="connsiteX10" fmla="*/ 31228 w 62599"/>
                <a:gd name="connsiteY10" fmla="*/ 22650 h 73612"/>
                <a:gd name="connsiteX11" fmla="*/ 42497 w 62599"/>
                <a:gd name="connsiteY11" fmla="*/ 2178 h 73612"/>
                <a:gd name="connsiteX12" fmla="*/ 46828 w 62599"/>
                <a:gd name="connsiteY12" fmla="*/ 0 h 73612"/>
                <a:gd name="connsiteX13" fmla="*/ 58959 w 62599"/>
                <a:gd name="connsiteY13" fmla="*/ 0 h 73612"/>
                <a:gd name="connsiteX14" fmla="*/ 60267 w 62599"/>
                <a:gd name="connsiteY14" fmla="*/ 2178 h 73612"/>
                <a:gd name="connsiteX15" fmla="*/ 40326 w 62599"/>
                <a:gd name="connsiteY15" fmla="*/ 35282 h 73612"/>
                <a:gd name="connsiteX16" fmla="*/ 62428 w 62599"/>
                <a:gd name="connsiteY16" fmla="*/ 71434 h 73612"/>
                <a:gd name="connsiteX17" fmla="*/ 61566 w 62599"/>
                <a:gd name="connsiteY17" fmla="*/ 73612 h 73612"/>
                <a:gd name="connsiteX18" fmla="*/ 48562 w 62599"/>
                <a:gd name="connsiteY18" fmla="*/ 73612 h 73612"/>
                <a:gd name="connsiteX19" fmla="*/ 44231 w 62599"/>
                <a:gd name="connsiteY19" fmla="*/ 70998 h 73612"/>
                <a:gd name="connsiteX20" fmla="*/ 31228 w 62599"/>
                <a:gd name="connsiteY20" fmla="*/ 47913 h 73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2599" h="73612">
                  <a:moveTo>
                    <a:pt x="31228" y="47913"/>
                  </a:moveTo>
                  <a:lnTo>
                    <a:pt x="18661" y="70562"/>
                  </a:lnTo>
                  <a:cubicBezTo>
                    <a:pt x="17353" y="72305"/>
                    <a:pt x="16490" y="73176"/>
                    <a:pt x="13893" y="73176"/>
                  </a:cubicBezTo>
                  <a:lnTo>
                    <a:pt x="1317" y="73176"/>
                  </a:lnTo>
                  <a:cubicBezTo>
                    <a:pt x="18" y="73176"/>
                    <a:pt x="-418" y="71869"/>
                    <a:pt x="454" y="70998"/>
                  </a:cubicBezTo>
                  <a:lnTo>
                    <a:pt x="22556" y="35282"/>
                  </a:lnTo>
                  <a:lnTo>
                    <a:pt x="2188" y="2178"/>
                  </a:lnTo>
                  <a:cubicBezTo>
                    <a:pt x="1752" y="1307"/>
                    <a:pt x="1752" y="0"/>
                    <a:pt x="3487" y="0"/>
                  </a:cubicBezTo>
                  <a:lnTo>
                    <a:pt x="15618" y="0"/>
                  </a:lnTo>
                  <a:cubicBezTo>
                    <a:pt x="18225" y="0"/>
                    <a:pt x="19087" y="435"/>
                    <a:pt x="19959" y="2178"/>
                  </a:cubicBezTo>
                  <a:lnTo>
                    <a:pt x="31228" y="22650"/>
                  </a:lnTo>
                  <a:lnTo>
                    <a:pt x="42497" y="2178"/>
                  </a:lnTo>
                  <a:cubicBezTo>
                    <a:pt x="43359" y="435"/>
                    <a:pt x="44231" y="0"/>
                    <a:pt x="46828" y="0"/>
                  </a:cubicBezTo>
                  <a:lnTo>
                    <a:pt x="58959" y="0"/>
                  </a:lnTo>
                  <a:cubicBezTo>
                    <a:pt x="60694" y="0"/>
                    <a:pt x="60694" y="1307"/>
                    <a:pt x="60267" y="2178"/>
                  </a:cubicBezTo>
                  <a:lnTo>
                    <a:pt x="40326" y="35282"/>
                  </a:lnTo>
                  <a:lnTo>
                    <a:pt x="62428" y="71434"/>
                  </a:lnTo>
                  <a:cubicBezTo>
                    <a:pt x="62864" y="72305"/>
                    <a:pt x="62428" y="73612"/>
                    <a:pt x="61566" y="73612"/>
                  </a:cubicBezTo>
                  <a:lnTo>
                    <a:pt x="48562" y="73612"/>
                  </a:lnTo>
                  <a:cubicBezTo>
                    <a:pt x="45966" y="73612"/>
                    <a:pt x="45094" y="73176"/>
                    <a:pt x="44231" y="70998"/>
                  </a:cubicBezTo>
                  <a:lnTo>
                    <a:pt x="31228" y="47913"/>
                  </a:ln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xmlns="" id="{0CC3771A-96C0-28DC-3E79-4030E144CF2C}"/>
                </a:ext>
              </a:extLst>
            </p:cNvPr>
            <p:cNvSpPr/>
            <p:nvPr/>
          </p:nvSpPr>
          <p:spPr>
            <a:xfrm>
              <a:off x="2431852" y="9157991"/>
              <a:ext cx="61543" cy="73611"/>
            </a:xfrm>
            <a:custGeom>
              <a:avLst/>
              <a:gdLst>
                <a:gd name="connsiteX0" fmla="*/ 45508 w 61543"/>
                <a:gd name="connsiteY0" fmla="*/ 23956 h 73611"/>
                <a:gd name="connsiteX1" fmla="*/ 36406 w 61543"/>
                <a:gd name="connsiteY1" fmla="*/ 39636 h 73611"/>
                <a:gd name="connsiteX2" fmla="*/ 19070 w 61543"/>
                <a:gd name="connsiteY2" fmla="*/ 68384 h 73611"/>
                <a:gd name="connsiteX3" fmla="*/ 11269 w 61543"/>
                <a:gd name="connsiteY3" fmla="*/ 73176 h 73611"/>
                <a:gd name="connsiteX4" fmla="*/ 6935 w 61543"/>
                <a:gd name="connsiteY4" fmla="*/ 73176 h 73611"/>
                <a:gd name="connsiteX5" fmla="*/ 0 w 61543"/>
                <a:gd name="connsiteY5" fmla="*/ 66206 h 73611"/>
                <a:gd name="connsiteX6" fmla="*/ 0 w 61543"/>
                <a:gd name="connsiteY6" fmla="*/ 2177 h 73611"/>
                <a:gd name="connsiteX7" fmla="*/ 2168 w 61543"/>
                <a:gd name="connsiteY7" fmla="*/ 0 h 73611"/>
                <a:gd name="connsiteX8" fmla="*/ 13435 w 61543"/>
                <a:gd name="connsiteY8" fmla="*/ 0 h 73611"/>
                <a:gd name="connsiteX9" fmla="*/ 15603 w 61543"/>
                <a:gd name="connsiteY9" fmla="*/ 2177 h 73611"/>
                <a:gd name="connsiteX10" fmla="*/ 15603 w 61543"/>
                <a:gd name="connsiteY10" fmla="*/ 49219 h 73611"/>
                <a:gd name="connsiteX11" fmla="*/ 16036 w 61543"/>
                <a:gd name="connsiteY11" fmla="*/ 49219 h 73611"/>
                <a:gd name="connsiteX12" fmla="*/ 24704 w 61543"/>
                <a:gd name="connsiteY12" fmla="*/ 34845 h 73611"/>
                <a:gd name="connsiteX13" fmla="*/ 42474 w 61543"/>
                <a:gd name="connsiteY13" fmla="*/ 5226 h 73611"/>
                <a:gd name="connsiteX14" fmla="*/ 50275 w 61543"/>
                <a:gd name="connsiteY14" fmla="*/ 435 h 73611"/>
                <a:gd name="connsiteX15" fmla="*/ 54609 w 61543"/>
                <a:gd name="connsiteY15" fmla="*/ 435 h 73611"/>
                <a:gd name="connsiteX16" fmla="*/ 61544 w 61543"/>
                <a:gd name="connsiteY16" fmla="*/ 7840 h 73611"/>
                <a:gd name="connsiteX17" fmla="*/ 61544 w 61543"/>
                <a:gd name="connsiteY17" fmla="*/ 71434 h 73611"/>
                <a:gd name="connsiteX18" fmla="*/ 59376 w 61543"/>
                <a:gd name="connsiteY18" fmla="*/ 73611 h 73611"/>
                <a:gd name="connsiteX19" fmla="*/ 48108 w 61543"/>
                <a:gd name="connsiteY19" fmla="*/ 73611 h 73611"/>
                <a:gd name="connsiteX20" fmla="*/ 45941 w 61543"/>
                <a:gd name="connsiteY20" fmla="*/ 71434 h 73611"/>
                <a:gd name="connsiteX21" fmla="*/ 45941 w 61543"/>
                <a:gd name="connsiteY21" fmla="*/ 24827 h 73611"/>
                <a:gd name="connsiteX22" fmla="*/ 45508 w 61543"/>
                <a:gd name="connsiteY22" fmla="*/ 24827 h 73611"/>
                <a:gd name="connsiteX23" fmla="*/ 45508 w 61543"/>
                <a:gd name="connsiteY23" fmla="*/ 23956 h 7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1543" h="73611">
                  <a:moveTo>
                    <a:pt x="45508" y="23956"/>
                  </a:moveTo>
                  <a:lnTo>
                    <a:pt x="36406" y="39636"/>
                  </a:lnTo>
                  <a:lnTo>
                    <a:pt x="19070" y="68384"/>
                  </a:lnTo>
                  <a:cubicBezTo>
                    <a:pt x="16469" y="72304"/>
                    <a:pt x="15603" y="73176"/>
                    <a:pt x="11269" y="73176"/>
                  </a:cubicBezTo>
                  <a:lnTo>
                    <a:pt x="6935" y="73176"/>
                  </a:lnTo>
                  <a:cubicBezTo>
                    <a:pt x="1733" y="73176"/>
                    <a:pt x="0" y="70562"/>
                    <a:pt x="0" y="66206"/>
                  </a:cubicBezTo>
                  <a:lnTo>
                    <a:pt x="0" y="2177"/>
                  </a:lnTo>
                  <a:cubicBezTo>
                    <a:pt x="0" y="871"/>
                    <a:pt x="433" y="0"/>
                    <a:pt x="2168" y="0"/>
                  </a:cubicBezTo>
                  <a:lnTo>
                    <a:pt x="13435" y="0"/>
                  </a:lnTo>
                  <a:cubicBezTo>
                    <a:pt x="15169" y="0"/>
                    <a:pt x="15603" y="435"/>
                    <a:pt x="15603" y="2177"/>
                  </a:cubicBezTo>
                  <a:lnTo>
                    <a:pt x="15603" y="49219"/>
                  </a:lnTo>
                  <a:lnTo>
                    <a:pt x="16036" y="49219"/>
                  </a:lnTo>
                  <a:lnTo>
                    <a:pt x="24704" y="34845"/>
                  </a:lnTo>
                  <a:lnTo>
                    <a:pt x="42474" y="5226"/>
                  </a:lnTo>
                  <a:cubicBezTo>
                    <a:pt x="45074" y="1306"/>
                    <a:pt x="45941" y="435"/>
                    <a:pt x="50275" y="435"/>
                  </a:cubicBezTo>
                  <a:lnTo>
                    <a:pt x="54609" y="435"/>
                  </a:lnTo>
                  <a:cubicBezTo>
                    <a:pt x="59809" y="435"/>
                    <a:pt x="61544" y="2177"/>
                    <a:pt x="61544" y="7840"/>
                  </a:cubicBezTo>
                  <a:lnTo>
                    <a:pt x="61544" y="71434"/>
                  </a:lnTo>
                  <a:cubicBezTo>
                    <a:pt x="61544" y="72740"/>
                    <a:pt x="61110" y="73611"/>
                    <a:pt x="59376" y="73611"/>
                  </a:cubicBezTo>
                  <a:lnTo>
                    <a:pt x="48108" y="73611"/>
                  </a:lnTo>
                  <a:cubicBezTo>
                    <a:pt x="46374" y="73611"/>
                    <a:pt x="45941" y="73176"/>
                    <a:pt x="45941" y="71434"/>
                  </a:cubicBezTo>
                  <a:lnTo>
                    <a:pt x="45941" y="24827"/>
                  </a:lnTo>
                  <a:lnTo>
                    <a:pt x="45508" y="24827"/>
                  </a:lnTo>
                  <a:lnTo>
                    <a:pt x="45508" y="23956"/>
                  </a:ln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xmlns="" id="{4B78755C-9D45-5C95-DF53-1299EB256B02}"/>
                </a:ext>
              </a:extLst>
            </p:cNvPr>
            <p:cNvSpPr/>
            <p:nvPr/>
          </p:nvSpPr>
          <p:spPr>
            <a:xfrm>
              <a:off x="2508998" y="9157991"/>
              <a:ext cx="59809" cy="72739"/>
            </a:xfrm>
            <a:custGeom>
              <a:avLst/>
              <a:gdLst>
                <a:gd name="connsiteX0" fmla="*/ 57210 w 59809"/>
                <a:gd name="connsiteY0" fmla="*/ 72740 h 72739"/>
                <a:gd name="connsiteX1" fmla="*/ 46374 w 59809"/>
                <a:gd name="connsiteY1" fmla="*/ 72740 h 72739"/>
                <a:gd name="connsiteX2" fmla="*/ 43773 w 59809"/>
                <a:gd name="connsiteY2" fmla="*/ 70562 h 72739"/>
                <a:gd name="connsiteX3" fmla="*/ 43773 w 59809"/>
                <a:gd name="connsiteY3" fmla="*/ 41379 h 72739"/>
                <a:gd name="connsiteX4" fmla="*/ 15602 w 59809"/>
                <a:gd name="connsiteY4" fmla="*/ 41379 h 72739"/>
                <a:gd name="connsiteX5" fmla="*/ 15602 w 59809"/>
                <a:gd name="connsiteY5" fmla="*/ 70562 h 72739"/>
                <a:gd name="connsiteX6" fmla="*/ 13002 w 59809"/>
                <a:gd name="connsiteY6" fmla="*/ 72740 h 72739"/>
                <a:gd name="connsiteX7" fmla="*/ 2167 w 59809"/>
                <a:gd name="connsiteY7" fmla="*/ 72740 h 72739"/>
                <a:gd name="connsiteX8" fmla="*/ 0 w 59809"/>
                <a:gd name="connsiteY8" fmla="*/ 70562 h 72739"/>
                <a:gd name="connsiteX9" fmla="*/ 0 w 59809"/>
                <a:gd name="connsiteY9" fmla="*/ 2177 h 72739"/>
                <a:gd name="connsiteX10" fmla="*/ 2167 w 59809"/>
                <a:gd name="connsiteY10" fmla="*/ 0 h 72739"/>
                <a:gd name="connsiteX11" fmla="*/ 13002 w 59809"/>
                <a:gd name="connsiteY11" fmla="*/ 0 h 72739"/>
                <a:gd name="connsiteX12" fmla="*/ 15602 w 59809"/>
                <a:gd name="connsiteY12" fmla="*/ 2177 h 72739"/>
                <a:gd name="connsiteX13" fmla="*/ 15602 w 59809"/>
                <a:gd name="connsiteY13" fmla="*/ 28312 h 72739"/>
                <a:gd name="connsiteX14" fmla="*/ 43773 w 59809"/>
                <a:gd name="connsiteY14" fmla="*/ 28312 h 72739"/>
                <a:gd name="connsiteX15" fmla="*/ 43773 w 59809"/>
                <a:gd name="connsiteY15" fmla="*/ 2177 h 72739"/>
                <a:gd name="connsiteX16" fmla="*/ 46374 w 59809"/>
                <a:gd name="connsiteY16" fmla="*/ 0 h 72739"/>
                <a:gd name="connsiteX17" fmla="*/ 57210 w 59809"/>
                <a:gd name="connsiteY17" fmla="*/ 0 h 72739"/>
                <a:gd name="connsiteX18" fmla="*/ 59809 w 59809"/>
                <a:gd name="connsiteY18" fmla="*/ 2177 h 72739"/>
                <a:gd name="connsiteX19" fmla="*/ 59809 w 59809"/>
                <a:gd name="connsiteY19" fmla="*/ 70562 h 72739"/>
                <a:gd name="connsiteX20" fmla="*/ 57210 w 59809"/>
                <a:gd name="connsiteY20" fmla="*/ 72740 h 7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809" h="72739">
                  <a:moveTo>
                    <a:pt x="57210" y="72740"/>
                  </a:moveTo>
                  <a:lnTo>
                    <a:pt x="46374" y="72740"/>
                  </a:lnTo>
                  <a:cubicBezTo>
                    <a:pt x="44641" y="72740"/>
                    <a:pt x="43773" y="72304"/>
                    <a:pt x="43773" y="70562"/>
                  </a:cubicBezTo>
                  <a:lnTo>
                    <a:pt x="43773" y="41379"/>
                  </a:lnTo>
                  <a:lnTo>
                    <a:pt x="15602" y="41379"/>
                  </a:lnTo>
                  <a:lnTo>
                    <a:pt x="15602" y="70562"/>
                  </a:lnTo>
                  <a:cubicBezTo>
                    <a:pt x="15602" y="72304"/>
                    <a:pt x="15169" y="72740"/>
                    <a:pt x="13002" y="72740"/>
                  </a:cubicBezTo>
                  <a:lnTo>
                    <a:pt x="2167" y="72740"/>
                  </a:lnTo>
                  <a:cubicBezTo>
                    <a:pt x="433" y="72740"/>
                    <a:pt x="0" y="72304"/>
                    <a:pt x="0" y="70562"/>
                  </a:cubicBezTo>
                  <a:lnTo>
                    <a:pt x="0" y="2177"/>
                  </a:lnTo>
                  <a:cubicBezTo>
                    <a:pt x="0" y="435"/>
                    <a:pt x="867" y="0"/>
                    <a:pt x="2167" y="0"/>
                  </a:cubicBezTo>
                  <a:lnTo>
                    <a:pt x="13002" y="0"/>
                  </a:lnTo>
                  <a:cubicBezTo>
                    <a:pt x="15169" y="0"/>
                    <a:pt x="15602" y="435"/>
                    <a:pt x="15602" y="2177"/>
                  </a:cubicBezTo>
                  <a:lnTo>
                    <a:pt x="15602" y="28312"/>
                  </a:lnTo>
                  <a:lnTo>
                    <a:pt x="43773" y="28312"/>
                  </a:lnTo>
                  <a:lnTo>
                    <a:pt x="43773" y="2177"/>
                  </a:lnTo>
                  <a:cubicBezTo>
                    <a:pt x="43773" y="435"/>
                    <a:pt x="44207" y="0"/>
                    <a:pt x="46374" y="0"/>
                  </a:cubicBezTo>
                  <a:lnTo>
                    <a:pt x="57210" y="0"/>
                  </a:lnTo>
                  <a:cubicBezTo>
                    <a:pt x="59376" y="0"/>
                    <a:pt x="59809" y="435"/>
                    <a:pt x="59809" y="2177"/>
                  </a:cubicBezTo>
                  <a:lnTo>
                    <a:pt x="59809" y="70562"/>
                  </a:lnTo>
                  <a:cubicBezTo>
                    <a:pt x="59809" y="72304"/>
                    <a:pt x="59376" y="72740"/>
                    <a:pt x="57210" y="72740"/>
                  </a:cubicBez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xmlns="" id="{35696435-58F7-567C-E9F8-2B2ECC63C5CF}"/>
                </a:ext>
              </a:extLst>
            </p:cNvPr>
            <p:cNvSpPr/>
            <p:nvPr/>
          </p:nvSpPr>
          <p:spPr>
            <a:xfrm>
              <a:off x="2584410" y="9157991"/>
              <a:ext cx="61542" cy="73611"/>
            </a:xfrm>
            <a:custGeom>
              <a:avLst/>
              <a:gdLst>
                <a:gd name="connsiteX0" fmla="*/ 45508 w 61542"/>
                <a:gd name="connsiteY0" fmla="*/ 23956 h 73611"/>
                <a:gd name="connsiteX1" fmla="*/ 36405 w 61542"/>
                <a:gd name="connsiteY1" fmla="*/ 39636 h 73611"/>
                <a:gd name="connsiteX2" fmla="*/ 19070 w 61542"/>
                <a:gd name="connsiteY2" fmla="*/ 68384 h 73611"/>
                <a:gd name="connsiteX3" fmla="*/ 11268 w 61542"/>
                <a:gd name="connsiteY3" fmla="*/ 73176 h 73611"/>
                <a:gd name="connsiteX4" fmla="*/ 6935 w 61542"/>
                <a:gd name="connsiteY4" fmla="*/ 73176 h 73611"/>
                <a:gd name="connsiteX5" fmla="*/ 0 w 61542"/>
                <a:gd name="connsiteY5" fmla="*/ 66206 h 73611"/>
                <a:gd name="connsiteX6" fmla="*/ 0 w 61542"/>
                <a:gd name="connsiteY6" fmla="*/ 2177 h 73611"/>
                <a:gd name="connsiteX7" fmla="*/ 2167 w 61542"/>
                <a:gd name="connsiteY7" fmla="*/ 0 h 73611"/>
                <a:gd name="connsiteX8" fmla="*/ 13435 w 61542"/>
                <a:gd name="connsiteY8" fmla="*/ 0 h 73611"/>
                <a:gd name="connsiteX9" fmla="*/ 15602 w 61542"/>
                <a:gd name="connsiteY9" fmla="*/ 2177 h 73611"/>
                <a:gd name="connsiteX10" fmla="*/ 15602 w 61542"/>
                <a:gd name="connsiteY10" fmla="*/ 49219 h 73611"/>
                <a:gd name="connsiteX11" fmla="*/ 16036 w 61542"/>
                <a:gd name="connsiteY11" fmla="*/ 49219 h 73611"/>
                <a:gd name="connsiteX12" fmla="*/ 24703 w 61542"/>
                <a:gd name="connsiteY12" fmla="*/ 34845 h 73611"/>
                <a:gd name="connsiteX13" fmla="*/ 42473 w 61542"/>
                <a:gd name="connsiteY13" fmla="*/ 5226 h 73611"/>
                <a:gd name="connsiteX14" fmla="*/ 50275 w 61542"/>
                <a:gd name="connsiteY14" fmla="*/ 435 h 73611"/>
                <a:gd name="connsiteX15" fmla="*/ 54609 w 61542"/>
                <a:gd name="connsiteY15" fmla="*/ 435 h 73611"/>
                <a:gd name="connsiteX16" fmla="*/ 61543 w 61542"/>
                <a:gd name="connsiteY16" fmla="*/ 7840 h 73611"/>
                <a:gd name="connsiteX17" fmla="*/ 61543 w 61542"/>
                <a:gd name="connsiteY17" fmla="*/ 71434 h 73611"/>
                <a:gd name="connsiteX18" fmla="*/ 59376 w 61542"/>
                <a:gd name="connsiteY18" fmla="*/ 73611 h 73611"/>
                <a:gd name="connsiteX19" fmla="*/ 48107 w 61542"/>
                <a:gd name="connsiteY19" fmla="*/ 73611 h 73611"/>
                <a:gd name="connsiteX20" fmla="*/ 45941 w 61542"/>
                <a:gd name="connsiteY20" fmla="*/ 71434 h 73611"/>
                <a:gd name="connsiteX21" fmla="*/ 45941 w 61542"/>
                <a:gd name="connsiteY21" fmla="*/ 24827 h 73611"/>
                <a:gd name="connsiteX22" fmla="*/ 45508 w 61542"/>
                <a:gd name="connsiteY22" fmla="*/ 24827 h 73611"/>
                <a:gd name="connsiteX23" fmla="*/ 45508 w 61542"/>
                <a:gd name="connsiteY23" fmla="*/ 23956 h 7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1542" h="73611">
                  <a:moveTo>
                    <a:pt x="45508" y="23956"/>
                  </a:moveTo>
                  <a:lnTo>
                    <a:pt x="36405" y="39636"/>
                  </a:lnTo>
                  <a:lnTo>
                    <a:pt x="19070" y="68384"/>
                  </a:lnTo>
                  <a:cubicBezTo>
                    <a:pt x="16902" y="72304"/>
                    <a:pt x="15602" y="73176"/>
                    <a:pt x="11268" y="73176"/>
                  </a:cubicBezTo>
                  <a:lnTo>
                    <a:pt x="6935" y="73176"/>
                  </a:lnTo>
                  <a:cubicBezTo>
                    <a:pt x="1733" y="73176"/>
                    <a:pt x="0" y="70562"/>
                    <a:pt x="0" y="66206"/>
                  </a:cubicBezTo>
                  <a:lnTo>
                    <a:pt x="0" y="2177"/>
                  </a:lnTo>
                  <a:cubicBezTo>
                    <a:pt x="0" y="871"/>
                    <a:pt x="433" y="0"/>
                    <a:pt x="2167" y="0"/>
                  </a:cubicBezTo>
                  <a:lnTo>
                    <a:pt x="13435" y="0"/>
                  </a:lnTo>
                  <a:cubicBezTo>
                    <a:pt x="15169" y="0"/>
                    <a:pt x="15602" y="435"/>
                    <a:pt x="15602" y="2177"/>
                  </a:cubicBezTo>
                  <a:lnTo>
                    <a:pt x="15602" y="49219"/>
                  </a:lnTo>
                  <a:lnTo>
                    <a:pt x="16036" y="49219"/>
                  </a:lnTo>
                  <a:lnTo>
                    <a:pt x="24703" y="34845"/>
                  </a:lnTo>
                  <a:lnTo>
                    <a:pt x="42473" y="5226"/>
                  </a:lnTo>
                  <a:cubicBezTo>
                    <a:pt x="45074" y="1306"/>
                    <a:pt x="45941" y="435"/>
                    <a:pt x="50275" y="435"/>
                  </a:cubicBezTo>
                  <a:lnTo>
                    <a:pt x="54609" y="435"/>
                  </a:lnTo>
                  <a:cubicBezTo>
                    <a:pt x="59809" y="435"/>
                    <a:pt x="61543" y="2177"/>
                    <a:pt x="61543" y="7840"/>
                  </a:cubicBezTo>
                  <a:lnTo>
                    <a:pt x="61543" y="71434"/>
                  </a:lnTo>
                  <a:cubicBezTo>
                    <a:pt x="61543" y="72740"/>
                    <a:pt x="61110" y="73611"/>
                    <a:pt x="59376" y="73611"/>
                  </a:cubicBezTo>
                  <a:lnTo>
                    <a:pt x="48107" y="73611"/>
                  </a:lnTo>
                  <a:cubicBezTo>
                    <a:pt x="46374" y="73611"/>
                    <a:pt x="45941" y="73176"/>
                    <a:pt x="45941" y="71434"/>
                  </a:cubicBezTo>
                  <a:lnTo>
                    <a:pt x="45941" y="24827"/>
                  </a:lnTo>
                  <a:lnTo>
                    <a:pt x="45508" y="24827"/>
                  </a:lnTo>
                  <a:lnTo>
                    <a:pt x="45508" y="23956"/>
                  </a:ln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xmlns="" id="{BE49B368-7215-59D6-6680-FFD7D731EFB3}"/>
                </a:ext>
              </a:extLst>
            </p:cNvPr>
            <p:cNvSpPr/>
            <p:nvPr/>
          </p:nvSpPr>
          <p:spPr>
            <a:xfrm>
              <a:off x="2661123" y="9157556"/>
              <a:ext cx="68911" cy="90598"/>
            </a:xfrm>
            <a:custGeom>
              <a:avLst/>
              <a:gdLst>
                <a:gd name="connsiteX0" fmla="*/ 59810 w 68911"/>
                <a:gd name="connsiteY0" fmla="*/ 59238 h 90598"/>
                <a:gd name="connsiteX1" fmla="*/ 65011 w 68911"/>
                <a:gd name="connsiteY1" fmla="*/ 59673 h 90598"/>
                <a:gd name="connsiteX2" fmla="*/ 68912 w 68911"/>
                <a:gd name="connsiteY2" fmla="*/ 64464 h 90598"/>
                <a:gd name="connsiteX3" fmla="*/ 67611 w 68911"/>
                <a:gd name="connsiteY3" fmla="*/ 88421 h 90598"/>
                <a:gd name="connsiteX4" fmla="*/ 65444 w 68911"/>
                <a:gd name="connsiteY4" fmla="*/ 90599 h 90598"/>
                <a:gd name="connsiteX5" fmla="*/ 56777 w 68911"/>
                <a:gd name="connsiteY5" fmla="*/ 90599 h 90598"/>
                <a:gd name="connsiteX6" fmla="*/ 54609 w 68911"/>
                <a:gd name="connsiteY6" fmla="*/ 88421 h 90598"/>
                <a:gd name="connsiteX7" fmla="*/ 54176 w 68911"/>
                <a:gd name="connsiteY7" fmla="*/ 73176 h 90598"/>
                <a:gd name="connsiteX8" fmla="*/ 6502 w 68911"/>
                <a:gd name="connsiteY8" fmla="*/ 73176 h 90598"/>
                <a:gd name="connsiteX9" fmla="*/ 0 w 68911"/>
                <a:gd name="connsiteY9" fmla="*/ 66207 h 90598"/>
                <a:gd name="connsiteX10" fmla="*/ 0 w 68911"/>
                <a:gd name="connsiteY10" fmla="*/ 2178 h 90598"/>
                <a:gd name="connsiteX11" fmla="*/ 2168 w 68911"/>
                <a:gd name="connsiteY11" fmla="*/ 0 h 90598"/>
                <a:gd name="connsiteX12" fmla="*/ 13435 w 68911"/>
                <a:gd name="connsiteY12" fmla="*/ 0 h 90598"/>
                <a:gd name="connsiteX13" fmla="*/ 15603 w 68911"/>
                <a:gd name="connsiteY13" fmla="*/ 2178 h 90598"/>
                <a:gd name="connsiteX14" fmla="*/ 15603 w 68911"/>
                <a:gd name="connsiteY14" fmla="*/ 59673 h 90598"/>
                <a:gd name="connsiteX15" fmla="*/ 43774 w 68911"/>
                <a:gd name="connsiteY15" fmla="*/ 59673 h 90598"/>
                <a:gd name="connsiteX16" fmla="*/ 43774 w 68911"/>
                <a:gd name="connsiteY16" fmla="*/ 2178 h 90598"/>
                <a:gd name="connsiteX17" fmla="*/ 45941 w 68911"/>
                <a:gd name="connsiteY17" fmla="*/ 0 h 90598"/>
                <a:gd name="connsiteX18" fmla="*/ 57210 w 68911"/>
                <a:gd name="connsiteY18" fmla="*/ 0 h 90598"/>
                <a:gd name="connsiteX19" fmla="*/ 59376 w 68911"/>
                <a:gd name="connsiteY19" fmla="*/ 2178 h 90598"/>
                <a:gd name="connsiteX20" fmla="*/ 59376 w 68911"/>
                <a:gd name="connsiteY20" fmla="*/ 59238 h 90598"/>
                <a:gd name="connsiteX21" fmla="*/ 59810 w 68911"/>
                <a:gd name="connsiteY21" fmla="*/ 59238 h 90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911" h="90598">
                  <a:moveTo>
                    <a:pt x="59810" y="59238"/>
                  </a:moveTo>
                  <a:lnTo>
                    <a:pt x="65011" y="59673"/>
                  </a:lnTo>
                  <a:cubicBezTo>
                    <a:pt x="68912" y="60108"/>
                    <a:pt x="68912" y="61852"/>
                    <a:pt x="68912" y="64464"/>
                  </a:cubicBezTo>
                  <a:lnTo>
                    <a:pt x="67611" y="88421"/>
                  </a:lnTo>
                  <a:cubicBezTo>
                    <a:pt x="67611" y="89727"/>
                    <a:pt x="67178" y="90599"/>
                    <a:pt x="65444" y="90599"/>
                  </a:cubicBezTo>
                  <a:lnTo>
                    <a:pt x="56777" y="90599"/>
                  </a:lnTo>
                  <a:cubicBezTo>
                    <a:pt x="55476" y="90599"/>
                    <a:pt x="54609" y="90164"/>
                    <a:pt x="54609" y="88421"/>
                  </a:cubicBezTo>
                  <a:lnTo>
                    <a:pt x="54176" y="73176"/>
                  </a:lnTo>
                  <a:lnTo>
                    <a:pt x="6502" y="73176"/>
                  </a:lnTo>
                  <a:cubicBezTo>
                    <a:pt x="1733" y="73176"/>
                    <a:pt x="0" y="70998"/>
                    <a:pt x="0" y="66207"/>
                  </a:cubicBezTo>
                  <a:lnTo>
                    <a:pt x="0" y="2178"/>
                  </a:lnTo>
                  <a:cubicBezTo>
                    <a:pt x="0" y="872"/>
                    <a:pt x="434" y="0"/>
                    <a:pt x="2168" y="0"/>
                  </a:cubicBezTo>
                  <a:lnTo>
                    <a:pt x="13435" y="0"/>
                  </a:lnTo>
                  <a:cubicBezTo>
                    <a:pt x="15169" y="0"/>
                    <a:pt x="15603" y="435"/>
                    <a:pt x="15603" y="2178"/>
                  </a:cubicBezTo>
                  <a:lnTo>
                    <a:pt x="15603" y="59673"/>
                  </a:lnTo>
                  <a:lnTo>
                    <a:pt x="43774" y="59673"/>
                  </a:lnTo>
                  <a:lnTo>
                    <a:pt x="43774" y="2178"/>
                  </a:lnTo>
                  <a:cubicBezTo>
                    <a:pt x="43774" y="872"/>
                    <a:pt x="44207" y="0"/>
                    <a:pt x="45941" y="0"/>
                  </a:cubicBezTo>
                  <a:lnTo>
                    <a:pt x="57210" y="0"/>
                  </a:lnTo>
                  <a:cubicBezTo>
                    <a:pt x="59376" y="0"/>
                    <a:pt x="59376" y="435"/>
                    <a:pt x="59376" y="2178"/>
                  </a:cubicBezTo>
                  <a:lnTo>
                    <a:pt x="59376" y="59238"/>
                  </a:lnTo>
                  <a:lnTo>
                    <a:pt x="59810" y="59238"/>
                  </a:ln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xmlns="" id="{613AF998-D108-CFDB-4D0C-D79662AD3CAE}"/>
                </a:ext>
              </a:extLst>
            </p:cNvPr>
            <p:cNvSpPr/>
            <p:nvPr/>
          </p:nvSpPr>
          <p:spPr>
            <a:xfrm>
              <a:off x="2738702" y="9157991"/>
              <a:ext cx="61543" cy="73611"/>
            </a:xfrm>
            <a:custGeom>
              <a:avLst/>
              <a:gdLst>
                <a:gd name="connsiteX0" fmla="*/ 45508 w 61543"/>
                <a:gd name="connsiteY0" fmla="*/ 23956 h 73611"/>
                <a:gd name="connsiteX1" fmla="*/ 36406 w 61543"/>
                <a:gd name="connsiteY1" fmla="*/ 39636 h 73611"/>
                <a:gd name="connsiteX2" fmla="*/ 19070 w 61543"/>
                <a:gd name="connsiteY2" fmla="*/ 68384 h 73611"/>
                <a:gd name="connsiteX3" fmla="*/ 11269 w 61543"/>
                <a:gd name="connsiteY3" fmla="*/ 73176 h 73611"/>
                <a:gd name="connsiteX4" fmla="*/ 6935 w 61543"/>
                <a:gd name="connsiteY4" fmla="*/ 73176 h 73611"/>
                <a:gd name="connsiteX5" fmla="*/ 0 w 61543"/>
                <a:gd name="connsiteY5" fmla="*/ 66206 h 73611"/>
                <a:gd name="connsiteX6" fmla="*/ 0 w 61543"/>
                <a:gd name="connsiteY6" fmla="*/ 2177 h 73611"/>
                <a:gd name="connsiteX7" fmla="*/ 2168 w 61543"/>
                <a:gd name="connsiteY7" fmla="*/ 0 h 73611"/>
                <a:gd name="connsiteX8" fmla="*/ 13435 w 61543"/>
                <a:gd name="connsiteY8" fmla="*/ 0 h 73611"/>
                <a:gd name="connsiteX9" fmla="*/ 15603 w 61543"/>
                <a:gd name="connsiteY9" fmla="*/ 2177 h 73611"/>
                <a:gd name="connsiteX10" fmla="*/ 15603 w 61543"/>
                <a:gd name="connsiteY10" fmla="*/ 49219 h 73611"/>
                <a:gd name="connsiteX11" fmla="*/ 16036 w 61543"/>
                <a:gd name="connsiteY11" fmla="*/ 49219 h 73611"/>
                <a:gd name="connsiteX12" fmla="*/ 24704 w 61543"/>
                <a:gd name="connsiteY12" fmla="*/ 34845 h 73611"/>
                <a:gd name="connsiteX13" fmla="*/ 42474 w 61543"/>
                <a:gd name="connsiteY13" fmla="*/ 5226 h 73611"/>
                <a:gd name="connsiteX14" fmla="*/ 50275 w 61543"/>
                <a:gd name="connsiteY14" fmla="*/ 435 h 73611"/>
                <a:gd name="connsiteX15" fmla="*/ 54609 w 61543"/>
                <a:gd name="connsiteY15" fmla="*/ 435 h 73611"/>
                <a:gd name="connsiteX16" fmla="*/ 61544 w 61543"/>
                <a:gd name="connsiteY16" fmla="*/ 7840 h 73611"/>
                <a:gd name="connsiteX17" fmla="*/ 61544 w 61543"/>
                <a:gd name="connsiteY17" fmla="*/ 71434 h 73611"/>
                <a:gd name="connsiteX18" fmla="*/ 59376 w 61543"/>
                <a:gd name="connsiteY18" fmla="*/ 73611 h 73611"/>
                <a:gd name="connsiteX19" fmla="*/ 48108 w 61543"/>
                <a:gd name="connsiteY19" fmla="*/ 73611 h 73611"/>
                <a:gd name="connsiteX20" fmla="*/ 45941 w 61543"/>
                <a:gd name="connsiteY20" fmla="*/ 71434 h 73611"/>
                <a:gd name="connsiteX21" fmla="*/ 45941 w 61543"/>
                <a:gd name="connsiteY21" fmla="*/ 24827 h 73611"/>
                <a:gd name="connsiteX22" fmla="*/ 45508 w 61543"/>
                <a:gd name="connsiteY22" fmla="*/ 24827 h 73611"/>
                <a:gd name="connsiteX23" fmla="*/ 45508 w 61543"/>
                <a:gd name="connsiteY23" fmla="*/ 23956 h 7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1543" h="73611">
                  <a:moveTo>
                    <a:pt x="45508" y="23956"/>
                  </a:moveTo>
                  <a:lnTo>
                    <a:pt x="36406" y="39636"/>
                  </a:lnTo>
                  <a:lnTo>
                    <a:pt x="19070" y="68384"/>
                  </a:lnTo>
                  <a:cubicBezTo>
                    <a:pt x="16470" y="72304"/>
                    <a:pt x="15603" y="73176"/>
                    <a:pt x="11269" y="73176"/>
                  </a:cubicBezTo>
                  <a:lnTo>
                    <a:pt x="6935" y="73176"/>
                  </a:lnTo>
                  <a:cubicBezTo>
                    <a:pt x="1734" y="73176"/>
                    <a:pt x="0" y="70562"/>
                    <a:pt x="0" y="66206"/>
                  </a:cubicBezTo>
                  <a:lnTo>
                    <a:pt x="0" y="2177"/>
                  </a:lnTo>
                  <a:cubicBezTo>
                    <a:pt x="0" y="871"/>
                    <a:pt x="434" y="0"/>
                    <a:pt x="2168" y="0"/>
                  </a:cubicBezTo>
                  <a:lnTo>
                    <a:pt x="13435" y="0"/>
                  </a:lnTo>
                  <a:cubicBezTo>
                    <a:pt x="15170" y="0"/>
                    <a:pt x="15603" y="435"/>
                    <a:pt x="15603" y="2177"/>
                  </a:cubicBezTo>
                  <a:lnTo>
                    <a:pt x="15603" y="49219"/>
                  </a:lnTo>
                  <a:lnTo>
                    <a:pt x="16036" y="49219"/>
                  </a:lnTo>
                  <a:lnTo>
                    <a:pt x="24704" y="34845"/>
                  </a:lnTo>
                  <a:lnTo>
                    <a:pt x="42474" y="5226"/>
                  </a:lnTo>
                  <a:cubicBezTo>
                    <a:pt x="45075" y="1306"/>
                    <a:pt x="45941" y="435"/>
                    <a:pt x="50275" y="435"/>
                  </a:cubicBezTo>
                  <a:lnTo>
                    <a:pt x="54609" y="435"/>
                  </a:lnTo>
                  <a:cubicBezTo>
                    <a:pt x="59810" y="435"/>
                    <a:pt x="61544" y="2177"/>
                    <a:pt x="61544" y="7840"/>
                  </a:cubicBezTo>
                  <a:lnTo>
                    <a:pt x="61544" y="71434"/>
                  </a:lnTo>
                  <a:cubicBezTo>
                    <a:pt x="61544" y="72740"/>
                    <a:pt x="61111" y="73611"/>
                    <a:pt x="59376" y="73611"/>
                  </a:cubicBezTo>
                  <a:lnTo>
                    <a:pt x="48108" y="73611"/>
                  </a:lnTo>
                  <a:cubicBezTo>
                    <a:pt x="46375" y="73611"/>
                    <a:pt x="45941" y="73176"/>
                    <a:pt x="45941" y="71434"/>
                  </a:cubicBezTo>
                  <a:lnTo>
                    <a:pt x="45941" y="24827"/>
                  </a:lnTo>
                  <a:lnTo>
                    <a:pt x="45508" y="24827"/>
                  </a:lnTo>
                  <a:lnTo>
                    <a:pt x="45508" y="23956"/>
                  </a:ln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9" name="Полилиния 48">
              <a:extLst>
                <a:ext uri="{FF2B5EF4-FFF2-40B4-BE49-F238E27FC236}">
                  <a16:creationId xmlns:a16="http://schemas.microsoft.com/office/drawing/2014/main" xmlns="" id="{743FAA34-6498-9828-BC72-09B3CDD8CFC9}"/>
                </a:ext>
              </a:extLst>
            </p:cNvPr>
            <p:cNvSpPr/>
            <p:nvPr/>
          </p:nvSpPr>
          <p:spPr>
            <a:xfrm>
              <a:off x="2807017" y="9157556"/>
              <a:ext cx="65335" cy="73175"/>
            </a:xfrm>
            <a:custGeom>
              <a:avLst/>
              <a:gdLst>
                <a:gd name="connsiteX0" fmla="*/ 24433 w 65335"/>
                <a:gd name="connsiteY0" fmla="*/ 45299 h 73175"/>
                <a:gd name="connsiteX1" fmla="*/ 40903 w 65335"/>
                <a:gd name="connsiteY1" fmla="*/ 45299 h 73175"/>
                <a:gd name="connsiteX2" fmla="*/ 37002 w 65335"/>
                <a:gd name="connsiteY2" fmla="*/ 32233 h 73175"/>
                <a:gd name="connsiteX3" fmla="*/ 33101 w 65335"/>
                <a:gd name="connsiteY3" fmla="*/ 17423 h 73175"/>
                <a:gd name="connsiteX4" fmla="*/ 32668 w 65335"/>
                <a:gd name="connsiteY4" fmla="*/ 17423 h 73175"/>
                <a:gd name="connsiteX5" fmla="*/ 28767 w 65335"/>
                <a:gd name="connsiteY5" fmla="*/ 32233 h 73175"/>
                <a:gd name="connsiteX6" fmla="*/ 24433 w 65335"/>
                <a:gd name="connsiteY6" fmla="*/ 45299 h 73175"/>
                <a:gd name="connsiteX7" fmla="*/ 44370 w 65335"/>
                <a:gd name="connsiteY7" fmla="*/ 57931 h 73175"/>
                <a:gd name="connsiteX8" fmla="*/ 20533 w 65335"/>
                <a:gd name="connsiteY8" fmla="*/ 57931 h 73175"/>
                <a:gd name="connsiteX9" fmla="*/ 16632 w 65335"/>
                <a:gd name="connsiteY9" fmla="*/ 70998 h 73175"/>
                <a:gd name="connsiteX10" fmla="*/ 13598 w 65335"/>
                <a:gd name="connsiteY10" fmla="*/ 73176 h 73175"/>
                <a:gd name="connsiteX11" fmla="*/ 1463 w 65335"/>
                <a:gd name="connsiteY11" fmla="*/ 73176 h 73175"/>
                <a:gd name="connsiteX12" fmla="*/ 162 w 65335"/>
                <a:gd name="connsiteY12" fmla="*/ 70998 h 73175"/>
                <a:gd name="connsiteX13" fmla="*/ 21833 w 65335"/>
                <a:gd name="connsiteY13" fmla="*/ 5663 h 73175"/>
                <a:gd name="connsiteX14" fmla="*/ 29201 w 65335"/>
                <a:gd name="connsiteY14" fmla="*/ 0 h 73175"/>
                <a:gd name="connsiteX15" fmla="*/ 35268 w 65335"/>
                <a:gd name="connsiteY15" fmla="*/ 0 h 73175"/>
                <a:gd name="connsiteX16" fmla="*/ 43503 w 65335"/>
                <a:gd name="connsiteY16" fmla="*/ 5663 h 73175"/>
                <a:gd name="connsiteX17" fmla="*/ 65173 w 65335"/>
                <a:gd name="connsiteY17" fmla="*/ 70998 h 73175"/>
                <a:gd name="connsiteX18" fmla="*/ 63873 w 65335"/>
                <a:gd name="connsiteY18" fmla="*/ 73176 h 73175"/>
                <a:gd name="connsiteX19" fmla="*/ 51738 w 65335"/>
                <a:gd name="connsiteY19" fmla="*/ 73176 h 73175"/>
                <a:gd name="connsiteX20" fmla="*/ 48704 w 65335"/>
                <a:gd name="connsiteY20" fmla="*/ 71434 h 73175"/>
                <a:gd name="connsiteX21" fmla="*/ 44370 w 65335"/>
                <a:gd name="connsiteY21" fmla="*/ 57931 h 7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5335" h="73175">
                  <a:moveTo>
                    <a:pt x="24433" y="45299"/>
                  </a:moveTo>
                  <a:lnTo>
                    <a:pt x="40903" y="45299"/>
                  </a:lnTo>
                  <a:lnTo>
                    <a:pt x="37002" y="32233"/>
                  </a:lnTo>
                  <a:lnTo>
                    <a:pt x="33101" y="17423"/>
                  </a:lnTo>
                  <a:lnTo>
                    <a:pt x="32668" y="17423"/>
                  </a:lnTo>
                  <a:lnTo>
                    <a:pt x="28767" y="32233"/>
                  </a:lnTo>
                  <a:lnTo>
                    <a:pt x="24433" y="45299"/>
                  </a:lnTo>
                  <a:close/>
                  <a:moveTo>
                    <a:pt x="44370" y="57931"/>
                  </a:moveTo>
                  <a:lnTo>
                    <a:pt x="20533" y="57931"/>
                  </a:lnTo>
                  <a:lnTo>
                    <a:pt x="16632" y="70998"/>
                  </a:lnTo>
                  <a:cubicBezTo>
                    <a:pt x="16199" y="72305"/>
                    <a:pt x="15765" y="73176"/>
                    <a:pt x="13598" y="73176"/>
                  </a:cubicBezTo>
                  <a:lnTo>
                    <a:pt x="1463" y="73176"/>
                  </a:lnTo>
                  <a:cubicBezTo>
                    <a:pt x="162" y="73176"/>
                    <a:pt x="-271" y="72305"/>
                    <a:pt x="162" y="70998"/>
                  </a:cubicBezTo>
                  <a:lnTo>
                    <a:pt x="21833" y="5663"/>
                  </a:lnTo>
                  <a:cubicBezTo>
                    <a:pt x="23133" y="872"/>
                    <a:pt x="25300" y="0"/>
                    <a:pt x="29201" y="0"/>
                  </a:cubicBezTo>
                  <a:lnTo>
                    <a:pt x="35268" y="0"/>
                  </a:lnTo>
                  <a:cubicBezTo>
                    <a:pt x="40036" y="0"/>
                    <a:pt x="41769" y="435"/>
                    <a:pt x="43503" y="5663"/>
                  </a:cubicBezTo>
                  <a:lnTo>
                    <a:pt x="65173" y="70998"/>
                  </a:lnTo>
                  <a:cubicBezTo>
                    <a:pt x="65606" y="71869"/>
                    <a:pt x="65173" y="73176"/>
                    <a:pt x="63873" y="73176"/>
                  </a:cubicBezTo>
                  <a:lnTo>
                    <a:pt x="51738" y="73176"/>
                  </a:lnTo>
                  <a:cubicBezTo>
                    <a:pt x="50004" y="73176"/>
                    <a:pt x="49137" y="73176"/>
                    <a:pt x="48704" y="71434"/>
                  </a:cubicBezTo>
                  <a:lnTo>
                    <a:pt x="44370" y="57931"/>
                  </a:ln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0" name="Полилиния 49">
              <a:extLst>
                <a:ext uri="{FF2B5EF4-FFF2-40B4-BE49-F238E27FC236}">
                  <a16:creationId xmlns:a16="http://schemas.microsoft.com/office/drawing/2014/main" xmlns="" id="{EF29F5E1-5833-4A82-39BB-3CC143B42D85}"/>
                </a:ext>
              </a:extLst>
            </p:cNvPr>
            <p:cNvSpPr/>
            <p:nvPr/>
          </p:nvSpPr>
          <p:spPr>
            <a:xfrm>
              <a:off x="2869589" y="9157991"/>
              <a:ext cx="57209" cy="72739"/>
            </a:xfrm>
            <a:custGeom>
              <a:avLst/>
              <a:gdLst>
                <a:gd name="connsiteX0" fmla="*/ 55476 w 57209"/>
                <a:gd name="connsiteY0" fmla="*/ 13503 h 72739"/>
                <a:gd name="connsiteX1" fmla="*/ 36839 w 57209"/>
                <a:gd name="connsiteY1" fmla="*/ 13503 h 72739"/>
                <a:gd name="connsiteX2" fmla="*/ 36839 w 57209"/>
                <a:gd name="connsiteY2" fmla="*/ 70562 h 72739"/>
                <a:gd name="connsiteX3" fmla="*/ 34239 w 57209"/>
                <a:gd name="connsiteY3" fmla="*/ 72740 h 72739"/>
                <a:gd name="connsiteX4" fmla="*/ 22971 w 57209"/>
                <a:gd name="connsiteY4" fmla="*/ 72740 h 72739"/>
                <a:gd name="connsiteX5" fmla="*/ 20370 w 57209"/>
                <a:gd name="connsiteY5" fmla="*/ 70562 h 72739"/>
                <a:gd name="connsiteX6" fmla="*/ 20370 w 57209"/>
                <a:gd name="connsiteY6" fmla="*/ 13503 h 72739"/>
                <a:gd name="connsiteX7" fmla="*/ 2168 w 57209"/>
                <a:gd name="connsiteY7" fmla="*/ 13503 h 72739"/>
                <a:gd name="connsiteX8" fmla="*/ 0 w 57209"/>
                <a:gd name="connsiteY8" fmla="*/ 11324 h 72739"/>
                <a:gd name="connsiteX9" fmla="*/ 0 w 57209"/>
                <a:gd name="connsiteY9" fmla="*/ 2177 h 72739"/>
                <a:gd name="connsiteX10" fmla="*/ 2168 w 57209"/>
                <a:gd name="connsiteY10" fmla="*/ 0 h 72739"/>
                <a:gd name="connsiteX11" fmla="*/ 55042 w 57209"/>
                <a:gd name="connsiteY11" fmla="*/ 0 h 72739"/>
                <a:gd name="connsiteX12" fmla="*/ 57210 w 57209"/>
                <a:gd name="connsiteY12" fmla="*/ 2177 h 72739"/>
                <a:gd name="connsiteX13" fmla="*/ 57210 w 57209"/>
                <a:gd name="connsiteY13" fmla="*/ 11324 h 72739"/>
                <a:gd name="connsiteX14" fmla="*/ 55476 w 57209"/>
                <a:gd name="connsiteY14" fmla="*/ 13503 h 7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209" h="72739">
                  <a:moveTo>
                    <a:pt x="55476" y="13503"/>
                  </a:moveTo>
                  <a:lnTo>
                    <a:pt x="36839" y="13503"/>
                  </a:lnTo>
                  <a:lnTo>
                    <a:pt x="36839" y="70562"/>
                  </a:lnTo>
                  <a:cubicBezTo>
                    <a:pt x="36839" y="72304"/>
                    <a:pt x="36406" y="72740"/>
                    <a:pt x="34239" y="72740"/>
                  </a:cubicBezTo>
                  <a:lnTo>
                    <a:pt x="22971" y="72740"/>
                  </a:lnTo>
                  <a:cubicBezTo>
                    <a:pt x="21237" y="72740"/>
                    <a:pt x="20370" y="72304"/>
                    <a:pt x="20370" y="70562"/>
                  </a:cubicBezTo>
                  <a:lnTo>
                    <a:pt x="20370" y="13503"/>
                  </a:lnTo>
                  <a:lnTo>
                    <a:pt x="2168" y="13503"/>
                  </a:lnTo>
                  <a:cubicBezTo>
                    <a:pt x="867" y="13503"/>
                    <a:pt x="0" y="13066"/>
                    <a:pt x="0" y="11324"/>
                  </a:cubicBezTo>
                  <a:lnTo>
                    <a:pt x="0" y="2177"/>
                  </a:lnTo>
                  <a:cubicBezTo>
                    <a:pt x="0" y="435"/>
                    <a:pt x="434" y="0"/>
                    <a:pt x="2168" y="0"/>
                  </a:cubicBezTo>
                  <a:lnTo>
                    <a:pt x="55042" y="0"/>
                  </a:lnTo>
                  <a:cubicBezTo>
                    <a:pt x="56777" y="0"/>
                    <a:pt x="57210" y="435"/>
                    <a:pt x="57210" y="2177"/>
                  </a:cubicBezTo>
                  <a:lnTo>
                    <a:pt x="57210" y="11324"/>
                  </a:lnTo>
                  <a:cubicBezTo>
                    <a:pt x="57210" y="12631"/>
                    <a:pt x="56777" y="13503"/>
                    <a:pt x="55476" y="13503"/>
                  </a:cubicBez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1" name="Полилиния 50">
              <a:extLst>
                <a:ext uri="{FF2B5EF4-FFF2-40B4-BE49-F238E27FC236}">
                  <a16:creationId xmlns:a16="http://schemas.microsoft.com/office/drawing/2014/main" xmlns="" id="{7C276B51-CE63-CE2C-7BA5-5297293607F2}"/>
                </a:ext>
              </a:extLst>
            </p:cNvPr>
            <p:cNvSpPr/>
            <p:nvPr/>
          </p:nvSpPr>
          <p:spPr>
            <a:xfrm>
              <a:off x="2935900" y="9157991"/>
              <a:ext cx="61542" cy="73611"/>
            </a:xfrm>
            <a:custGeom>
              <a:avLst/>
              <a:gdLst>
                <a:gd name="connsiteX0" fmla="*/ 45508 w 61542"/>
                <a:gd name="connsiteY0" fmla="*/ 23956 h 73611"/>
                <a:gd name="connsiteX1" fmla="*/ 36406 w 61542"/>
                <a:gd name="connsiteY1" fmla="*/ 39636 h 73611"/>
                <a:gd name="connsiteX2" fmla="*/ 19070 w 61542"/>
                <a:gd name="connsiteY2" fmla="*/ 68384 h 73611"/>
                <a:gd name="connsiteX3" fmla="*/ 11269 w 61542"/>
                <a:gd name="connsiteY3" fmla="*/ 73176 h 73611"/>
                <a:gd name="connsiteX4" fmla="*/ 6935 w 61542"/>
                <a:gd name="connsiteY4" fmla="*/ 73176 h 73611"/>
                <a:gd name="connsiteX5" fmla="*/ 0 w 61542"/>
                <a:gd name="connsiteY5" fmla="*/ 66206 h 73611"/>
                <a:gd name="connsiteX6" fmla="*/ 0 w 61542"/>
                <a:gd name="connsiteY6" fmla="*/ 2177 h 73611"/>
                <a:gd name="connsiteX7" fmla="*/ 2168 w 61542"/>
                <a:gd name="connsiteY7" fmla="*/ 0 h 73611"/>
                <a:gd name="connsiteX8" fmla="*/ 13435 w 61542"/>
                <a:gd name="connsiteY8" fmla="*/ 0 h 73611"/>
                <a:gd name="connsiteX9" fmla="*/ 15603 w 61542"/>
                <a:gd name="connsiteY9" fmla="*/ 2177 h 73611"/>
                <a:gd name="connsiteX10" fmla="*/ 15603 w 61542"/>
                <a:gd name="connsiteY10" fmla="*/ 49219 h 73611"/>
                <a:gd name="connsiteX11" fmla="*/ 16036 w 61542"/>
                <a:gd name="connsiteY11" fmla="*/ 49219 h 73611"/>
                <a:gd name="connsiteX12" fmla="*/ 24704 w 61542"/>
                <a:gd name="connsiteY12" fmla="*/ 34845 h 73611"/>
                <a:gd name="connsiteX13" fmla="*/ 42474 w 61542"/>
                <a:gd name="connsiteY13" fmla="*/ 5226 h 73611"/>
                <a:gd name="connsiteX14" fmla="*/ 50275 w 61542"/>
                <a:gd name="connsiteY14" fmla="*/ 435 h 73611"/>
                <a:gd name="connsiteX15" fmla="*/ 54609 w 61542"/>
                <a:gd name="connsiteY15" fmla="*/ 435 h 73611"/>
                <a:gd name="connsiteX16" fmla="*/ 61543 w 61542"/>
                <a:gd name="connsiteY16" fmla="*/ 7840 h 73611"/>
                <a:gd name="connsiteX17" fmla="*/ 61543 w 61542"/>
                <a:gd name="connsiteY17" fmla="*/ 71434 h 73611"/>
                <a:gd name="connsiteX18" fmla="*/ 59376 w 61542"/>
                <a:gd name="connsiteY18" fmla="*/ 73611 h 73611"/>
                <a:gd name="connsiteX19" fmla="*/ 48107 w 61542"/>
                <a:gd name="connsiteY19" fmla="*/ 73611 h 73611"/>
                <a:gd name="connsiteX20" fmla="*/ 45941 w 61542"/>
                <a:gd name="connsiteY20" fmla="*/ 71434 h 73611"/>
                <a:gd name="connsiteX21" fmla="*/ 45941 w 61542"/>
                <a:gd name="connsiteY21" fmla="*/ 24827 h 73611"/>
                <a:gd name="connsiteX22" fmla="*/ 45508 w 61542"/>
                <a:gd name="connsiteY22" fmla="*/ 24827 h 73611"/>
                <a:gd name="connsiteX23" fmla="*/ 45508 w 61542"/>
                <a:gd name="connsiteY23" fmla="*/ 23956 h 7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1542" h="73611">
                  <a:moveTo>
                    <a:pt x="45508" y="23956"/>
                  </a:moveTo>
                  <a:lnTo>
                    <a:pt x="36406" y="39636"/>
                  </a:lnTo>
                  <a:lnTo>
                    <a:pt x="19070" y="68384"/>
                  </a:lnTo>
                  <a:cubicBezTo>
                    <a:pt x="16469" y="72304"/>
                    <a:pt x="15603" y="73176"/>
                    <a:pt x="11269" y="73176"/>
                  </a:cubicBezTo>
                  <a:lnTo>
                    <a:pt x="6935" y="73176"/>
                  </a:lnTo>
                  <a:cubicBezTo>
                    <a:pt x="1734" y="73176"/>
                    <a:pt x="0" y="70562"/>
                    <a:pt x="0" y="66206"/>
                  </a:cubicBezTo>
                  <a:lnTo>
                    <a:pt x="0" y="2177"/>
                  </a:lnTo>
                  <a:cubicBezTo>
                    <a:pt x="0" y="871"/>
                    <a:pt x="433" y="0"/>
                    <a:pt x="2168" y="0"/>
                  </a:cubicBezTo>
                  <a:lnTo>
                    <a:pt x="13435" y="0"/>
                  </a:lnTo>
                  <a:cubicBezTo>
                    <a:pt x="15169" y="0"/>
                    <a:pt x="15603" y="435"/>
                    <a:pt x="15603" y="2177"/>
                  </a:cubicBezTo>
                  <a:lnTo>
                    <a:pt x="15603" y="49219"/>
                  </a:lnTo>
                  <a:lnTo>
                    <a:pt x="16036" y="49219"/>
                  </a:lnTo>
                  <a:lnTo>
                    <a:pt x="24704" y="34845"/>
                  </a:lnTo>
                  <a:lnTo>
                    <a:pt x="42474" y="5226"/>
                  </a:lnTo>
                  <a:cubicBezTo>
                    <a:pt x="45074" y="1306"/>
                    <a:pt x="45941" y="435"/>
                    <a:pt x="50275" y="435"/>
                  </a:cubicBezTo>
                  <a:lnTo>
                    <a:pt x="54609" y="435"/>
                  </a:lnTo>
                  <a:cubicBezTo>
                    <a:pt x="59809" y="435"/>
                    <a:pt x="61543" y="2177"/>
                    <a:pt x="61543" y="7840"/>
                  </a:cubicBezTo>
                  <a:lnTo>
                    <a:pt x="61543" y="71434"/>
                  </a:lnTo>
                  <a:cubicBezTo>
                    <a:pt x="61543" y="72740"/>
                    <a:pt x="61110" y="73611"/>
                    <a:pt x="59376" y="73611"/>
                  </a:cubicBezTo>
                  <a:lnTo>
                    <a:pt x="48107" y="73611"/>
                  </a:lnTo>
                  <a:cubicBezTo>
                    <a:pt x="46374" y="73611"/>
                    <a:pt x="45941" y="73176"/>
                    <a:pt x="45941" y="71434"/>
                  </a:cubicBezTo>
                  <a:lnTo>
                    <a:pt x="45941" y="24827"/>
                  </a:lnTo>
                  <a:lnTo>
                    <a:pt x="45508" y="24827"/>
                  </a:lnTo>
                  <a:lnTo>
                    <a:pt x="45508" y="23956"/>
                  </a:ln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2" name="Полилиния 51">
              <a:extLst>
                <a:ext uri="{FF2B5EF4-FFF2-40B4-BE49-F238E27FC236}">
                  <a16:creationId xmlns:a16="http://schemas.microsoft.com/office/drawing/2014/main" xmlns="" id="{2D2AF397-547E-E54E-C23A-A3DDED04DD27}"/>
                </a:ext>
              </a:extLst>
            </p:cNvPr>
            <p:cNvSpPr/>
            <p:nvPr/>
          </p:nvSpPr>
          <p:spPr>
            <a:xfrm>
              <a:off x="3013480" y="9157991"/>
              <a:ext cx="56774" cy="73175"/>
            </a:xfrm>
            <a:custGeom>
              <a:avLst/>
              <a:gdLst>
                <a:gd name="connsiteX0" fmla="*/ 29906 w 56774"/>
                <a:gd name="connsiteY0" fmla="*/ 40072 h 73175"/>
                <a:gd name="connsiteX1" fmla="*/ 15168 w 56774"/>
                <a:gd name="connsiteY1" fmla="*/ 40072 h 73175"/>
                <a:gd name="connsiteX2" fmla="*/ 15168 w 56774"/>
                <a:gd name="connsiteY2" fmla="*/ 58802 h 73175"/>
                <a:gd name="connsiteX3" fmla="*/ 29906 w 56774"/>
                <a:gd name="connsiteY3" fmla="*/ 58802 h 73175"/>
                <a:gd name="connsiteX4" fmla="*/ 39876 w 56774"/>
                <a:gd name="connsiteY4" fmla="*/ 49655 h 73175"/>
                <a:gd name="connsiteX5" fmla="*/ 29906 w 56774"/>
                <a:gd name="connsiteY5" fmla="*/ 40072 h 73175"/>
                <a:gd name="connsiteX6" fmla="*/ 15168 w 56774"/>
                <a:gd name="connsiteY6" fmla="*/ 27441 h 73175"/>
                <a:gd name="connsiteX7" fmla="*/ 29470 w 56774"/>
                <a:gd name="connsiteY7" fmla="*/ 27441 h 73175"/>
                <a:gd name="connsiteX8" fmla="*/ 37270 w 56774"/>
                <a:gd name="connsiteY8" fmla="*/ 20036 h 73175"/>
                <a:gd name="connsiteX9" fmla="*/ 29906 w 56774"/>
                <a:gd name="connsiteY9" fmla="*/ 13503 h 73175"/>
                <a:gd name="connsiteX10" fmla="*/ 15168 w 56774"/>
                <a:gd name="connsiteY10" fmla="*/ 13503 h 73175"/>
                <a:gd name="connsiteX11" fmla="*/ 15168 w 56774"/>
                <a:gd name="connsiteY11" fmla="*/ 27441 h 73175"/>
                <a:gd name="connsiteX12" fmla="*/ 45506 w 56774"/>
                <a:gd name="connsiteY12" fmla="*/ 33103 h 73175"/>
                <a:gd name="connsiteX13" fmla="*/ 56775 w 56774"/>
                <a:gd name="connsiteY13" fmla="*/ 50962 h 73175"/>
                <a:gd name="connsiteX14" fmla="*/ 32076 w 56774"/>
                <a:gd name="connsiteY14" fmla="*/ 73176 h 73175"/>
                <a:gd name="connsiteX15" fmla="*/ 6069 w 56774"/>
                <a:gd name="connsiteY15" fmla="*/ 73176 h 73175"/>
                <a:gd name="connsiteX16" fmla="*/ 0 w 56774"/>
                <a:gd name="connsiteY16" fmla="*/ 66642 h 73175"/>
                <a:gd name="connsiteX17" fmla="*/ 0 w 56774"/>
                <a:gd name="connsiteY17" fmla="*/ 6533 h 73175"/>
                <a:gd name="connsiteX18" fmla="*/ 6069 w 56774"/>
                <a:gd name="connsiteY18" fmla="*/ 0 h 73175"/>
                <a:gd name="connsiteX19" fmla="*/ 31640 w 56774"/>
                <a:gd name="connsiteY19" fmla="*/ 0 h 73175"/>
                <a:gd name="connsiteX20" fmla="*/ 53742 w 56774"/>
                <a:gd name="connsiteY20" fmla="*/ 18294 h 73175"/>
                <a:gd name="connsiteX21" fmla="*/ 45942 w 56774"/>
                <a:gd name="connsiteY21" fmla="*/ 32232 h 73175"/>
                <a:gd name="connsiteX22" fmla="*/ 45942 w 56774"/>
                <a:gd name="connsiteY22" fmla="*/ 33103 h 73175"/>
                <a:gd name="connsiteX23" fmla="*/ 45506 w 56774"/>
                <a:gd name="connsiteY23" fmla="*/ 33103 h 7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774" h="73175">
                  <a:moveTo>
                    <a:pt x="29906" y="40072"/>
                  </a:moveTo>
                  <a:lnTo>
                    <a:pt x="15168" y="40072"/>
                  </a:lnTo>
                  <a:lnTo>
                    <a:pt x="15168" y="58802"/>
                  </a:lnTo>
                  <a:lnTo>
                    <a:pt x="29906" y="58802"/>
                  </a:lnTo>
                  <a:cubicBezTo>
                    <a:pt x="37706" y="58802"/>
                    <a:pt x="39876" y="53575"/>
                    <a:pt x="39876" y="49655"/>
                  </a:cubicBezTo>
                  <a:cubicBezTo>
                    <a:pt x="40303" y="43992"/>
                    <a:pt x="36843" y="40072"/>
                    <a:pt x="29906" y="40072"/>
                  </a:cubicBezTo>
                  <a:close/>
                  <a:moveTo>
                    <a:pt x="15168" y="27441"/>
                  </a:moveTo>
                  <a:lnTo>
                    <a:pt x="29470" y="27441"/>
                  </a:lnTo>
                  <a:cubicBezTo>
                    <a:pt x="32939" y="27441"/>
                    <a:pt x="37270" y="26134"/>
                    <a:pt x="37270" y="20036"/>
                  </a:cubicBezTo>
                  <a:cubicBezTo>
                    <a:pt x="37270" y="15680"/>
                    <a:pt x="34673" y="13503"/>
                    <a:pt x="29906" y="13503"/>
                  </a:cubicBezTo>
                  <a:lnTo>
                    <a:pt x="15168" y="13503"/>
                  </a:lnTo>
                  <a:lnTo>
                    <a:pt x="15168" y="27441"/>
                  </a:lnTo>
                  <a:close/>
                  <a:moveTo>
                    <a:pt x="45506" y="33103"/>
                  </a:moveTo>
                  <a:cubicBezTo>
                    <a:pt x="53306" y="36152"/>
                    <a:pt x="56775" y="43557"/>
                    <a:pt x="56775" y="50962"/>
                  </a:cubicBezTo>
                  <a:cubicBezTo>
                    <a:pt x="56775" y="64029"/>
                    <a:pt x="45942" y="73176"/>
                    <a:pt x="32076" y="73176"/>
                  </a:cubicBezTo>
                  <a:lnTo>
                    <a:pt x="6069" y="73176"/>
                  </a:lnTo>
                  <a:cubicBezTo>
                    <a:pt x="1302" y="73176"/>
                    <a:pt x="0" y="71434"/>
                    <a:pt x="0" y="66642"/>
                  </a:cubicBezTo>
                  <a:lnTo>
                    <a:pt x="0" y="6533"/>
                  </a:lnTo>
                  <a:cubicBezTo>
                    <a:pt x="0" y="2177"/>
                    <a:pt x="1302" y="0"/>
                    <a:pt x="6069" y="0"/>
                  </a:cubicBezTo>
                  <a:lnTo>
                    <a:pt x="31640" y="0"/>
                  </a:lnTo>
                  <a:cubicBezTo>
                    <a:pt x="44207" y="0"/>
                    <a:pt x="53742" y="5226"/>
                    <a:pt x="53742" y="18294"/>
                  </a:cubicBezTo>
                  <a:cubicBezTo>
                    <a:pt x="53742" y="23956"/>
                    <a:pt x="50273" y="29619"/>
                    <a:pt x="45942" y="32232"/>
                  </a:cubicBezTo>
                  <a:lnTo>
                    <a:pt x="45942" y="33103"/>
                  </a:lnTo>
                  <a:lnTo>
                    <a:pt x="45506" y="33103"/>
                  </a:ln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:a16="http://schemas.microsoft.com/office/drawing/2014/main" xmlns="" id="{69DA3A76-CCF6-E0CE-297B-E11DE45304CA}"/>
                </a:ext>
              </a:extLst>
            </p:cNvPr>
            <p:cNvSpPr/>
            <p:nvPr/>
          </p:nvSpPr>
          <p:spPr>
            <a:xfrm>
              <a:off x="2261524" y="8756397"/>
              <a:ext cx="194599" cy="75353"/>
            </a:xfrm>
            <a:custGeom>
              <a:avLst/>
              <a:gdLst>
                <a:gd name="connsiteX0" fmla="*/ 0 w 194599"/>
                <a:gd name="connsiteY0" fmla="*/ 0 h 75353"/>
                <a:gd name="connsiteX1" fmla="*/ 130021 w 194599"/>
                <a:gd name="connsiteY1" fmla="*/ 75354 h 75353"/>
                <a:gd name="connsiteX2" fmla="*/ 194599 w 194599"/>
                <a:gd name="connsiteY2" fmla="*/ 37459 h 75353"/>
                <a:gd name="connsiteX3" fmla="*/ 0 w 194599"/>
                <a:gd name="connsiteY3" fmla="*/ 0 h 75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599" h="75353">
                  <a:moveTo>
                    <a:pt x="0" y="0"/>
                  </a:moveTo>
                  <a:lnTo>
                    <a:pt x="130021" y="75354"/>
                  </a:lnTo>
                  <a:lnTo>
                    <a:pt x="194599" y="3745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4" name="Полилиния 53">
              <a:extLst>
                <a:ext uri="{FF2B5EF4-FFF2-40B4-BE49-F238E27FC236}">
                  <a16:creationId xmlns:a16="http://schemas.microsoft.com/office/drawing/2014/main" xmlns="" id="{C6157F9E-FD49-EF25-C5E9-72000FBB83E4}"/>
                </a:ext>
              </a:extLst>
            </p:cNvPr>
            <p:cNvSpPr/>
            <p:nvPr/>
          </p:nvSpPr>
          <p:spPr>
            <a:xfrm>
              <a:off x="2066927" y="8718937"/>
              <a:ext cx="194598" cy="75353"/>
            </a:xfrm>
            <a:custGeom>
              <a:avLst/>
              <a:gdLst>
                <a:gd name="connsiteX0" fmla="*/ 0 w 194598"/>
                <a:gd name="connsiteY0" fmla="*/ 0 h 75353"/>
                <a:gd name="connsiteX1" fmla="*/ 129587 w 194598"/>
                <a:gd name="connsiteY1" fmla="*/ 75354 h 75353"/>
                <a:gd name="connsiteX2" fmla="*/ 194598 w 194598"/>
                <a:gd name="connsiteY2" fmla="*/ 37459 h 75353"/>
                <a:gd name="connsiteX3" fmla="*/ 0 w 194598"/>
                <a:gd name="connsiteY3" fmla="*/ 0 h 75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598" h="75353">
                  <a:moveTo>
                    <a:pt x="0" y="0"/>
                  </a:moveTo>
                  <a:lnTo>
                    <a:pt x="129587" y="75354"/>
                  </a:lnTo>
                  <a:lnTo>
                    <a:pt x="194598" y="3745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5" name="Полилиния 54">
              <a:extLst>
                <a:ext uri="{FF2B5EF4-FFF2-40B4-BE49-F238E27FC236}">
                  <a16:creationId xmlns:a16="http://schemas.microsoft.com/office/drawing/2014/main" xmlns="" id="{609901F1-DEED-E41A-9C29-7228CE017216}"/>
                </a:ext>
              </a:extLst>
            </p:cNvPr>
            <p:cNvSpPr/>
            <p:nvPr/>
          </p:nvSpPr>
          <p:spPr>
            <a:xfrm>
              <a:off x="2196948" y="8869644"/>
              <a:ext cx="194598" cy="74917"/>
            </a:xfrm>
            <a:custGeom>
              <a:avLst/>
              <a:gdLst>
                <a:gd name="connsiteX0" fmla="*/ 0 w 194598"/>
                <a:gd name="connsiteY0" fmla="*/ 0 h 74917"/>
                <a:gd name="connsiteX1" fmla="*/ 129587 w 194598"/>
                <a:gd name="connsiteY1" fmla="*/ 74918 h 74917"/>
                <a:gd name="connsiteX2" fmla="*/ 194598 w 194598"/>
                <a:gd name="connsiteY2" fmla="*/ 37459 h 74917"/>
                <a:gd name="connsiteX3" fmla="*/ 0 w 194598"/>
                <a:gd name="connsiteY3" fmla="*/ 0 h 7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598" h="74917">
                  <a:moveTo>
                    <a:pt x="0" y="0"/>
                  </a:moveTo>
                  <a:lnTo>
                    <a:pt x="129587" y="74918"/>
                  </a:lnTo>
                  <a:lnTo>
                    <a:pt x="194598" y="3745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6" name="Полилиния 55">
              <a:extLst>
                <a:ext uri="{FF2B5EF4-FFF2-40B4-BE49-F238E27FC236}">
                  <a16:creationId xmlns:a16="http://schemas.microsoft.com/office/drawing/2014/main" xmlns="" id="{EFB57A00-1F0B-464A-6E19-46FA032171DE}"/>
                </a:ext>
              </a:extLst>
            </p:cNvPr>
            <p:cNvSpPr/>
            <p:nvPr/>
          </p:nvSpPr>
          <p:spPr>
            <a:xfrm>
              <a:off x="2391545" y="8793855"/>
              <a:ext cx="64576" cy="113248"/>
            </a:xfrm>
            <a:custGeom>
              <a:avLst/>
              <a:gdLst>
                <a:gd name="connsiteX0" fmla="*/ 64577 w 64576"/>
                <a:gd name="connsiteY0" fmla="*/ 0 h 113248"/>
                <a:gd name="connsiteX1" fmla="*/ 0 w 64576"/>
                <a:gd name="connsiteY1" fmla="*/ 113249 h 113248"/>
                <a:gd name="connsiteX2" fmla="*/ 0 w 64576"/>
                <a:gd name="connsiteY2" fmla="*/ 37894 h 113248"/>
                <a:gd name="connsiteX3" fmla="*/ 64577 w 64576"/>
                <a:gd name="connsiteY3" fmla="*/ 0 h 11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576" h="113248">
                  <a:moveTo>
                    <a:pt x="64577" y="0"/>
                  </a:moveTo>
                  <a:lnTo>
                    <a:pt x="0" y="113249"/>
                  </a:lnTo>
                  <a:lnTo>
                    <a:pt x="0" y="37894"/>
                  </a:lnTo>
                  <a:lnTo>
                    <a:pt x="64577" y="0"/>
                  </a:ln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xmlns="" id="{181F5CE7-8C58-5B33-E067-5BF540C1EAC1}"/>
                </a:ext>
              </a:extLst>
            </p:cNvPr>
            <p:cNvSpPr/>
            <p:nvPr/>
          </p:nvSpPr>
          <p:spPr>
            <a:xfrm>
              <a:off x="2326534" y="8907102"/>
              <a:ext cx="65010" cy="112812"/>
            </a:xfrm>
            <a:custGeom>
              <a:avLst/>
              <a:gdLst>
                <a:gd name="connsiteX0" fmla="*/ 65011 w 65010"/>
                <a:gd name="connsiteY0" fmla="*/ 0 h 112812"/>
                <a:gd name="connsiteX1" fmla="*/ 0 w 65010"/>
                <a:gd name="connsiteY1" fmla="*/ 112812 h 112812"/>
                <a:gd name="connsiteX2" fmla="*/ 0 w 65010"/>
                <a:gd name="connsiteY2" fmla="*/ 37459 h 112812"/>
                <a:gd name="connsiteX3" fmla="*/ 65011 w 65010"/>
                <a:gd name="connsiteY3" fmla="*/ 0 h 11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10" h="112812">
                  <a:moveTo>
                    <a:pt x="65011" y="0"/>
                  </a:moveTo>
                  <a:lnTo>
                    <a:pt x="0" y="112812"/>
                  </a:lnTo>
                  <a:lnTo>
                    <a:pt x="0" y="37459"/>
                  </a:lnTo>
                  <a:lnTo>
                    <a:pt x="65011" y="0"/>
                  </a:ln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xmlns="" id="{CEB29612-9C22-8657-4308-FEF2A5AAC57C}"/>
                </a:ext>
              </a:extLst>
            </p:cNvPr>
            <p:cNvSpPr/>
            <p:nvPr/>
          </p:nvSpPr>
          <p:spPr>
            <a:xfrm>
              <a:off x="2196514" y="8756397"/>
              <a:ext cx="65010" cy="113248"/>
            </a:xfrm>
            <a:custGeom>
              <a:avLst/>
              <a:gdLst>
                <a:gd name="connsiteX0" fmla="*/ 65011 w 65010"/>
                <a:gd name="connsiteY0" fmla="*/ 0 h 113248"/>
                <a:gd name="connsiteX1" fmla="*/ 433 w 65010"/>
                <a:gd name="connsiteY1" fmla="*/ 113249 h 113248"/>
                <a:gd name="connsiteX2" fmla="*/ 0 w 65010"/>
                <a:gd name="connsiteY2" fmla="*/ 37895 h 113248"/>
                <a:gd name="connsiteX3" fmla="*/ 65011 w 65010"/>
                <a:gd name="connsiteY3" fmla="*/ 0 h 11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10" h="113248">
                  <a:moveTo>
                    <a:pt x="65011" y="0"/>
                  </a:moveTo>
                  <a:lnTo>
                    <a:pt x="433" y="113249"/>
                  </a:lnTo>
                  <a:lnTo>
                    <a:pt x="0" y="37895"/>
                  </a:lnTo>
                  <a:lnTo>
                    <a:pt x="65011" y="0"/>
                  </a:lnTo>
                  <a:close/>
                </a:path>
              </a:pathLst>
            </a:custGeom>
            <a:grpFill/>
            <a:ln w="94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59" name="Рисунок 142">
            <a:extLst>
              <a:ext uri="{FF2B5EF4-FFF2-40B4-BE49-F238E27FC236}">
                <a16:creationId xmlns:a16="http://schemas.microsoft.com/office/drawing/2014/main" xmlns="" id="{6FC17C8F-54F4-C6A5-3701-D6F5A9F677AD}"/>
              </a:ext>
            </a:extLst>
          </p:cNvPr>
          <p:cNvGrpSpPr/>
          <p:nvPr userDrawn="1"/>
        </p:nvGrpSpPr>
        <p:grpSpPr>
          <a:xfrm>
            <a:off x="2955677" y="10269734"/>
            <a:ext cx="1856278" cy="364323"/>
            <a:chOff x="2890147" y="8581380"/>
            <a:chExt cx="1358913" cy="266707"/>
          </a:xfrm>
          <a:solidFill>
            <a:schemeClr val="tx1"/>
          </a:solidFill>
        </p:grpSpPr>
        <p:sp>
          <p:nvSpPr>
            <p:cNvPr id="60" name="Полилиния 59">
              <a:extLst>
                <a:ext uri="{FF2B5EF4-FFF2-40B4-BE49-F238E27FC236}">
                  <a16:creationId xmlns:a16="http://schemas.microsoft.com/office/drawing/2014/main" xmlns="" id="{B651461F-F8B5-1D8F-2724-C0D6FA3059E2}"/>
                </a:ext>
              </a:extLst>
            </p:cNvPr>
            <p:cNvSpPr/>
            <p:nvPr/>
          </p:nvSpPr>
          <p:spPr>
            <a:xfrm>
              <a:off x="2890147" y="8581380"/>
              <a:ext cx="172405" cy="163250"/>
            </a:xfrm>
            <a:custGeom>
              <a:avLst/>
              <a:gdLst>
                <a:gd name="connsiteX0" fmla="*/ 86173 w 172405"/>
                <a:gd name="connsiteY0" fmla="*/ 0 h 163250"/>
                <a:gd name="connsiteX1" fmla="*/ 50771 w 172405"/>
                <a:gd name="connsiteY1" fmla="*/ 23024 h 163250"/>
                <a:gd name="connsiteX2" fmla="*/ 90145 w 172405"/>
                <a:gd name="connsiteY2" fmla="*/ 72119 h 163250"/>
                <a:gd name="connsiteX3" fmla="*/ 90034 w 172405"/>
                <a:gd name="connsiteY3" fmla="*/ 74983 h 163250"/>
                <a:gd name="connsiteX4" fmla="*/ 124589 w 172405"/>
                <a:gd name="connsiteY4" fmla="*/ 37587 h 163250"/>
                <a:gd name="connsiteX5" fmla="*/ 86173 w 172405"/>
                <a:gd name="connsiteY5" fmla="*/ 0 h 163250"/>
                <a:gd name="connsiteX6" fmla="*/ 86173 w 172405"/>
                <a:gd name="connsiteY6" fmla="*/ 0 h 163250"/>
                <a:gd name="connsiteX7" fmla="*/ 137754 w 172405"/>
                <a:gd name="connsiteY7" fmla="*/ 34724 h 163250"/>
                <a:gd name="connsiteX8" fmla="*/ 137911 w 172405"/>
                <a:gd name="connsiteY8" fmla="*/ 37587 h 163250"/>
                <a:gd name="connsiteX9" fmla="*/ 98586 w 172405"/>
                <a:gd name="connsiteY9" fmla="*/ 86675 h 163250"/>
                <a:gd name="connsiteX10" fmla="*/ 133994 w 172405"/>
                <a:gd name="connsiteY10" fmla="*/ 109706 h 163250"/>
                <a:gd name="connsiteX11" fmla="*/ 172405 w 172405"/>
                <a:gd name="connsiteY11" fmla="*/ 72119 h 163250"/>
                <a:gd name="connsiteX12" fmla="*/ 137754 w 172405"/>
                <a:gd name="connsiteY12" fmla="*/ 34724 h 163250"/>
                <a:gd name="connsiteX13" fmla="*/ 137754 w 172405"/>
                <a:gd name="connsiteY13" fmla="*/ 34724 h 163250"/>
                <a:gd name="connsiteX14" fmla="*/ 133994 w 172405"/>
                <a:gd name="connsiteY14" fmla="*/ 122730 h 163250"/>
                <a:gd name="connsiteX15" fmla="*/ 89856 w 172405"/>
                <a:gd name="connsiteY15" fmla="*/ 98376 h 163250"/>
                <a:gd name="connsiteX16" fmla="*/ 77795 w 172405"/>
                <a:gd name="connsiteY16" fmla="*/ 125659 h 163250"/>
                <a:gd name="connsiteX17" fmla="*/ 116196 w 172405"/>
                <a:gd name="connsiteY17" fmla="*/ 163251 h 163250"/>
                <a:gd name="connsiteX18" fmla="*/ 154618 w 172405"/>
                <a:gd name="connsiteY18" fmla="*/ 125659 h 163250"/>
                <a:gd name="connsiteX19" fmla="*/ 153943 w 172405"/>
                <a:gd name="connsiteY19" fmla="*/ 118810 h 163250"/>
                <a:gd name="connsiteX20" fmla="*/ 133994 w 172405"/>
                <a:gd name="connsiteY20" fmla="*/ 122730 h 163250"/>
                <a:gd name="connsiteX21" fmla="*/ 133994 w 172405"/>
                <a:gd name="connsiteY21" fmla="*/ 122730 h 163250"/>
                <a:gd name="connsiteX22" fmla="*/ 64472 w 172405"/>
                <a:gd name="connsiteY22" fmla="*/ 125659 h 163250"/>
                <a:gd name="connsiteX23" fmla="*/ 76171 w 172405"/>
                <a:gd name="connsiteY23" fmla="*/ 93638 h 163250"/>
                <a:gd name="connsiteX24" fmla="*/ 56150 w 172405"/>
                <a:gd name="connsiteY24" fmla="*/ 88074 h 163250"/>
                <a:gd name="connsiteX25" fmla="*/ 17740 w 172405"/>
                <a:gd name="connsiteY25" fmla="*/ 125659 h 163250"/>
                <a:gd name="connsiteX26" fmla="*/ 56150 w 172405"/>
                <a:gd name="connsiteY26" fmla="*/ 163251 h 163250"/>
                <a:gd name="connsiteX27" fmla="*/ 76171 w 172405"/>
                <a:gd name="connsiteY27" fmla="*/ 157680 h 163250"/>
                <a:gd name="connsiteX28" fmla="*/ 64472 w 172405"/>
                <a:gd name="connsiteY28" fmla="*/ 125659 h 163250"/>
                <a:gd name="connsiteX29" fmla="*/ 64472 w 172405"/>
                <a:gd name="connsiteY29" fmla="*/ 125659 h 163250"/>
                <a:gd name="connsiteX30" fmla="*/ 0 w 172405"/>
                <a:gd name="connsiteY30" fmla="*/ 72119 h 163250"/>
                <a:gd name="connsiteX31" fmla="*/ 38412 w 172405"/>
                <a:gd name="connsiteY31" fmla="*/ 34535 h 163250"/>
                <a:gd name="connsiteX32" fmla="*/ 76820 w 172405"/>
                <a:gd name="connsiteY32" fmla="*/ 72119 h 163250"/>
                <a:gd name="connsiteX33" fmla="*/ 76154 w 172405"/>
                <a:gd name="connsiteY33" fmla="*/ 78982 h 163250"/>
                <a:gd name="connsiteX34" fmla="*/ 56150 w 172405"/>
                <a:gd name="connsiteY34" fmla="*/ 75038 h 163250"/>
                <a:gd name="connsiteX35" fmla="*/ 12024 w 172405"/>
                <a:gd name="connsiteY35" fmla="*/ 99356 h 163250"/>
                <a:gd name="connsiteX36" fmla="*/ 0 w 172405"/>
                <a:gd name="connsiteY36" fmla="*/ 72119 h 16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2405" h="163250">
                  <a:moveTo>
                    <a:pt x="86173" y="0"/>
                  </a:moveTo>
                  <a:cubicBezTo>
                    <a:pt x="70275" y="0"/>
                    <a:pt x="56593" y="9509"/>
                    <a:pt x="50771" y="23024"/>
                  </a:cubicBezTo>
                  <a:cubicBezTo>
                    <a:pt x="73336" y="28466"/>
                    <a:pt x="90145" y="48382"/>
                    <a:pt x="90145" y="72119"/>
                  </a:cubicBezTo>
                  <a:cubicBezTo>
                    <a:pt x="90145" y="73073"/>
                    <a:pt x="90092" y="74029"/>
                    <a:pt x="90034" y="74983"/>
                  </a:cubicBezTo>
                  <a:cubicBezTo>
                    <a:pt x="109409" y="73078"/>
                    <a:pt x="124589" y="57035"/>
                    <a:pt x="124589" y="37587"/>
                  </a:cubicBezTo>
                  <a:cubicBezTo>
                    <a:pt x="124589" y="16866"/>
                    <a:pt x="107359" y="0"/>
                    <a:pt x="86173" y="0"/>
                  </a:cubicBezTo>
                  <a:lnTo>
                    <a:pt x="86173" y="0"/>
                  </a:lnTo>
                  <a:close/>
                  <a:moveTo>
                    <a:pt x="137754" y="34724"/>
                  </a:moveTo>
                  <a:cubicBezTo>
                    <a:pt x="137812" y="35685"/>
                    <a:pt x="137911" y="36625"/>
                    <a:pt x="137911" y="37587"/>
                  </a:cubicBezTo>
                  <a:cubicBezTo>
                    <a:pt x="137911" y="61303"/>
                    <a:pt x="121124" y="81216"/>
                    <a:pt x="98586" y="86675"/>
                  </a:cubicBezTo>
                  <a:cubicBezTo>
                    <a:pt x="104401" y="100197"/>
                    <a:pt x="118078" y="109706"/>
                    <a:pt x="133994" y="109706"/>
                  </a:cubicBezTo>
                  <a:cubicBezTo>
                    <a:pt x="155175" y="109706"/>
                    <a:pt x="172405" y="92837"/>
                    <a:pt x="172405" y="72119"/>
                  </a:cubicBezTo>
                  <a:cubicBezTo>
                    <a:pt x="172405" y="52643"/>
                    <a:pt x="157175" y="36583"/>
                    <a:pt x="137754" y="34724"/>
                  </a:cubicBezTo>
                  <a:lnTo>
                    <a:pt x="137754" y="34724"/>
                  </a:lnTo>
                  <a:close/>
                  <a:moveTo>
                    <a:pt x="133994" y="122730"/>
                  </a:moveTo>
                  <a:cubicBezTo>
                    <a:pt x="115301" y="122730"/>
                    <a:pt x="98946" y="112955"/>
                    <a:pt x="89856" y="98376"/>
                  </a:cubicBezTo>
                  <a:cubicBezTo>
                    <a:pt x="82443" y="105235"/>
                    <a:pt x="77795" y="114913"/>
                    <a:pt x="77795" y="125659"/>
                  </a:cubicBezTo>
                  <a:cubicBezTo>
                    <a:pt x="77795" y="146382"/>
                    <a:pt x="95021" y="163251"/>
                    <a:pt x="116196" y="163251"/>
                  </a:cubicBezTo>
                  <a:cubicBezTo>
                    <a:pt x="137383" y="163251"/>
                    <a:pt x="154618" y="146382"/>
                    <a:pt x="154618" y="125659"/>
                  </a:cubicBezTo>
                  <a:cubicBezTo>
                    <a:pt x="154618" y="123315"/>
                    <a:pt x="154365" y="121034"/>
                    <a:pt x="153943" y="118810"/>
                  </a:cubicBezTo>
                  <a:cubicBezTo>
                    <a:pt x="147801" y="121333"/>
                    <a:pt x="141060" y="122730"/>
                    <a:pt x="133994" y="122730"/>
                  </a:cubicBezTo>
                  <a:lnTo>
                    <a:pt x="133994" y="122730"/>
                  </a:lnTo>
                  <a:close/>
                  <a:moveTo>
                    <a:pt x="64472" y="125659"/>
                  </a:moveTo>
                  <a:cubicBezTo>
                    <a:pt x="64472" y="113521"/>
                    <a:pt x="68870" y="102372"/>
                    <a:pt x="76171" y="93638"/>
                  </a:cubicBezTo>
                  <a:cubicBezTo>
                    <a:pt x="70333" y="90128"/>
                    <a:pt x="63485" y="88074"/>
                    <a:pt x="56150" y="88074"/>
                  </a:cubicBezTo>
                  <a:cubicBezTo>
                    <a:pt x="34970" y="88074"/>
                    <a:pt x="17740" y="104927"/>
                    <a:pt x="17740" y="125659"/>
                  </a:cubicBezTo>
                  <a:cubicBezTo>
                    <a:pt x="17740" y="146382"/>
                    <a:pt x="34970" y="163251"/>
                    <a:pt x="56150" y="163251"/>
                  </a:cubicBezTo>
                  <a:cubicBezTo>
                    <a:pt x="63485" y="163251"/>
                    <a:pt x="70333" y="161187"/>
                    <a:pt x="76171" y="157680"/>
                  </a:cubicBezTo>
                  <a:cubicBezTo>
                    <a:pt x="68870" y="148947"/>
                    <a:pt x="64472" y="137795"/>
                    <a:pt x="64472" y="125659"/>
                  </a:cubicBezTo>
                  <a:lnTo>
                    <a:pt x="64472" y="125659"/>
                  </a:lnTo>
                  <a:close/>
                  <a:moveTo>
                    <a:pt x="0" y="72119"/>
                  </a:moveTo>
                  <a:cubicBezTo>
                    <a:pt x="0" y="51396"/>
                    <a:pt x="17231" y="34535"/>
                    <a:pt x="38412" y="34535"/>
                  </a:cubicBezTo>
                  <a:cubicBezTo>
                    <a:pt x="59598" y="34535"/>
                    <a:pt x="76820" y="51396"/>
                    <a:pt x="76820" y="72119"/>
                  </a:cubicBezTo>
                  <a:cubicBezTo>
                    <a:pt x="76820" y="74462"/>
                    <a:pt x="76575" y="76754"/>
                    <a:pt x="76154" y="78982"/>
                  </a:cubicBezTo>
                  <a:cubicBezTo>
                    <a:pt x="69989" y="76447"/>
                    <a:pt x="63237" y="75038"/>
                    <a:pt x="56150" y="75038"/>
                  </a:cubicBezTo>
                  <a:cubicBezTo>
                    <a:pt x="37474" y="75038"/>
                    <a:pt x="21123" y="84797"/>
                    <a:pt x="12024" y="99356"/>
                  </a:cubicBezTo>
                  <a:cubicBezTo>
                    <a:pt x="4641" y="92507"/>
                    <a:pt x="0" y="82841"/>
                    <a:pt x="0" y="72119"/>
                  </a:cubicBezTo>
                  <a:close/>
                </a:path>
              </a:pathLst>
            </a:custGeom>
            <a:grpFill/>
            <a:ln w="9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61" name="Полилиния 60">
              <a:extLst>
                <a:ext uri="{FF2B5EF4-FFF2-40B4-BE49-F238E27FC236}">
                  <a16:creationId xmlns:a16="http://schemas.microsoft.com/office/drawing/2014/main" xmlns="" id="{D07B7D9A-BBF6-40DB-635B-2D0455855D90}"/>
                </a:ext>
              </a:extLst>
            </p:cNvPr>
            <p:cNvSpPr/>
            <p:nvPr/>
          </p:nvSpPr>
          <p:spPr>
            <a:xfrm>
              <a:off x="3090225" y="8615812"/>
              <a:ext cx="81552" cy="101185"/>
            </a:xfrm>
            <a:custGeom>
              <a:avLst/>
              <a:gdLst>
                <a:gd name="connsiteX0" fmla="*/ 39899 w 81552"/>
                <a:gd name="connsiteY0" fmla="*/ 5309 h 101185"/>
                <a:gd name="connsiteX1" fmla="*/ 35594 w 81552"/>
                <a:gd name="connsiteY1" fmla="*/ 6711 h 101185"/>
                <a:gd name="connsiteX2" fmla="*/ 34159 w 81552"/>
                <a:gd name="connsiteY2" fmla="*/ 12490 h 101185"/>
                <a:gd name="connsiteX3" fmla="*/ 33833 w 81552"/>
                <a:gd name="connsiteY3" fmla="*/ 52780 h 101185"/>
                <a:gd name="connsiteX4" fmla="*/ 34159 w 81552"/>
                <a:gd name="connsiteY4" fmla="*/ 81044 h 101185"/>
                <a:gd name="connsiteX5" fmla="*/ 44043 w 81552"/>
                <a:gd name="connsiteY5" fmla="*/ 95720 h 101185"/>
                <a:gd name="connsiteX6" fmla="*/ 48514 w 81552"/>
                <a:gd name="connsiteY6" fmla="*/ 99005 h 101185"/>
                <a:gd name="connsiteX7" fmla="*/ 43567 w 81552"/>
                <a:gd name="connsiteY7" fmla="*/ 101186 h 101185"/>
                <a:gd name="connsiteX8" fmla="*/ 23300 w 81552"/>
                <a:gd name="connsiteY8" fmla="*/ 100250 h 101185"/>
                <a:gd name="connsiteX9" fmla="*/ 5909 w 81552"/>
                <a:gd name="connsiteY9" fmla="*/ 100872 h 101185"/>
                <a:gd name="connsiteX10" fmla="*/ 0 w 81552"/>
                <a:gd name="connsiteY10" fmla="*/ 98372 h 101185"/>
                <a:gd name="connsiteX11" fmla="*/ 3826 w 81552"/>
                <a:gd name="connsiteY11" fmla="*/ 95567 h 101185"/>
                <a:gd name="connsiteX12" fmla="*/ 14040 w 81552"/>
                <a:gd name="connsiteY12" fmla="*/ 84166 h 101185"/>
                <a:gd name="connsiteX13" fmla="*/ 15002 w 81552"/>
                <a:gd name="connsiteY13" fmla="*/ 59802 h 101185"/>
                <a:gd name="connsiteX14" fmla="*/ 14686 w 81552"/>
                <a:gd name="connsiteY14" fmla="*/ 15304 h 101185"/>
                <a:gd name="connsiteX15" fmla="*/ 4628 w 81552"/>
                <a:gd name="connsiteY15" fmla="*/ 6242 h 101185"/>
                <a:gd name="connsiteX16" fmla="*/ 959 w 81552"/>
                <a:gd name="connsiteY16" fmla="*/ 3902 h 101185"/>
                <a:gd name="connsiteX17" fmla="*/ 4309 w 81552"/>
                <a:gd name="connsiteY17" fmla="*/ 1406 h 101185"/>
                <a:gd name="connsiteX18" fmla="*/ 9576 w 81552"/>
                <a:gd name="connsiteY18" fmla="*/ 1252 h 101185"/>
                <a:gd name="connsiteX19" fmla="*/ 40056 w 81552"/>
                <a:gd name="connsiteY19" fmla="*/ 0 h 101185"/>
                <a:gd name="connsiteX20" fmla="*/ 72294 w 81552"/>
                <a:gd name="connsiteY20" fmla="*/ 9053 h 101185"/>
                <a:gd name="connsiteX21" fmla="*/ 81553 w 81552"/>
                <a:gd name="connsiteY21" fmla="*/ 30133 h 101185"/>
                <a:gd name="connsiteX22" fmla="*/ 71022 w 81552"/>
                <a:gd name="connsiteY22" fmla="*/ 53715 h 101185"/>
                <a:gd name="connsiteX23" fmla="*/ 51865 w 81552"/>
                <a:gd name="connsiteY23" fmla="*/ 60740 h 101185"/>
                <a:gd name="connsiteX24" fmla="*/ 43567 w 81552"/>
                <a:gd name="connsiteY24" fmla="*/ 59649 h 101185"/>
                <a:gd name="connsiteX25" fmla="*/ 40217 w 81552"/>
                <a:gd name="connsiteY25" fmla="*/ 56527 h 101185"/>
                <a:gd name="connsiteX26" fmla="*/ 42610 w 81552"/>
                <a:gd name="connsiteY26" fmla="*/ 54967 h 101185"/>
                <a:gd name="connsiteX27" fmla="*/ 45006 w 81552"/>
                <a:gd name="connsiteY27" fmla="*/ 54967 h 101185"/>
                <a:gd name="connsiteX28" fmla="*/ 61609 w 81552"/>
                <a:gd name="connsiteY28" fmla="*/ 30919 h 101185"/>
                <a:gd name="connsiteX29" fmla="*/ 39899 w 81552"/>
                <a:gd name="connsiteY29" fmla="*/ 5309 h 10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1552" h="101185">
                  <a:moveTo>
                    <a:pt x="39899" y="5309"/>
                  </a:moveTo>
                  <a:cubicBezTo>
                    <a:pt x="38462" y="5309"/>
                    <a:pt x="36229" y="6242"/>
                    <a:pt x="35594" y="6711"/>
                  </a:cubicBezTo>
                  <a:cubicBezTo>
                    <a:pt x="35109" y="7184"/>
                    <a:pt x="34311" y="8899"/>
                    <a:pt x="34159" y="12490"/>
                  </a:cubicBezTo>
                  <a:cubicBezTo>
                    <a:pt x="33991" y="15616"/>
                    <a:pt x="33991" y="34978"/>
                    <a:pt x="33833" y="52780"/>
                  </a:cubicBezTo>
                  <a:cubicBezTo>
                    <a:pt x="33833" y="66993"/>
                    <a:pt x="34159" y="77139"/>
                    <a:pt x="34159" y="81044"/>
                  </a:cubicBezTo>
                  <a:cubicBezTo>
                    <a:pt x="34311" y="90571"/>
                    <a:pt x="34792" y="93385"/>
                    <a:pt x="44043" y="95720"/>
                  </a:cubicBezTo>
                  <a:cubicBezTo>
                    <a:pt x="47237" y="96343"/>
                    <a:pt x="48514" y="97596"/>
                    <a:pt x="48514" y="99005"/>
                  </a:cubicBezTo>
                  <a:cubicBezTo>
                    <a:pt x="48514" y="100250"/>
                    <a:pt x="45806" y="101186"/>
                    <a:pt x="43567" y="101186"/>
                  </a:cubicBezTo>
                  <a:cubicBezTo>
                    <a:pt x="39419" y="101186"/>
                    <a:pt x="30321" y="100250"/>
                    <a:pt x="23300" y="100250"/>
                  </a:cubicBezTo>
                  <a:cubicBezTo>
                    <a:pt x="18672" y="100250"/>
                    <a:pt x="10851" y="100872"/>
                    <a:pt x="5909" y="100872"/>
                  </a:cubicBezTo>
                  <a:cubicBezTo>
                    <a:pt x="2240" y="100872"/>
                    <a:pt x="0" y="100096"/>
                    <a:pt x="0" y="98372"/>
                  </a:cubicBezTo>
                  <a:cubicBezTo>
                    <a:pt x="0" y="97283"/>
                    <a:pt x="2240" y="96027"/>
                    <a:pt x="3826" y="95567"/>
                  </a:cubicBezTo>
                  <a:cubicBezTo>
                    <a:pt x="11644" y="93692"/>
                    <a:pt x="13564" y="91347"/>
                    <a:pt x="14040" y="84166"/>
                  </a:cubicBezTo>
                  <a:cubicBezTo>
                    <a:pt x="14528" y="77925"/>
                    <a:pt x="15002" y="67769"/>
                    <a:pt x="15002" y="59802"/>
                  </a:cubicBezTo>
                  <a:cubicBezTo>
                    <a:pt x="15002" y="54810"/>
                    <a:pt x="15002" y="19830"/>
                    <a:pt x="14686" y="15304"/>
                  </a:cubicBezTo>
                  <a:cubicBezTo>
                    <a:pt x="14207" y="9839"/>
                    <a:pt x="13405" y="7341"/>
                    <a:pt x="4628" y="6242"/>
                  </a:cubicBezTo>
                  <a:cubicBezTo>
                    <a:pt x="2553" y="5932"/>
                    <a:pt x="959" y="4842"/>
                    <a:pt x="959" y="3902"/>
                  </a:cubicBezTo>
                  <a:cubicBezTo>
                    <a:pt x="959" y="2652"/>
                    <a:pt x="2392" y="1718"/>
                    <a:pt x="4309" y="1406"/>
                  </a:cubicBezTo>
                  <a:cubicBezTo>
                    <a:pt x="5259" y="1252"/>
                    <a:pt x="8140" y="1252"/>
                    <a:pt x="9576" y="1252"/>
                  </a:cubicBezTo>
                  <a:cubicBezTo>
                    <a:pt x="19792" y="1252"/>
                    <a:pt x="32875" y="0"/>
                    <a:pt x="40056" y="0"/>
                  </a:cubicBezTo>
                  <a:cubicBezTo>
                    <a:pt x="55378" y="0"/>
                    <a:pt x="65753" y="2811"/>
                    <a:pt x="72294" y="9053"/>
                  </a:cubicBezTo>
                  <a:cubicBezTo>
                    <a:pt x="79790" y="16243"/>
                    <a:pt x="81553" y="24672"/>
                    <a:pt x="81553" y="30133"/>
                  </a:cubicBezTo>
                  <a:cubicBezTo>
                    <a:pt x="81553" y="42943"/>
                    <a:pt x="75650" y="49814"/>
                    <a:pt x="71022" y="53715"/>
                  </a:cubicBezTo>
                  <a:cubicBezTo>
                    <a:pt x="66865" y="57150"/>
                    <a:pt x="58088" y="60740"/>
                    <a:pt x="51865" y="60740"/>
                  </a:cubicBezTo>
                  <a:cubicBezTo>
                    <a:pt x="50114" y="60740"/>
                    <a:pt x="45643" y="60435"/>
                    <a:pt x="43567" y="59649"/>
                  </a:cubicBezTo>
                  <a:cubicBezTo>
                    <a:pt x="41327" y="58712"/>
                    <a:pt x="40217" y="57936"/>
                    <a:pt x="40217" y="56527"/>
                  </a:cubicBezTo>
                  <a:cubicBezTo>
                    <a:pt x="40217" y="55898"/>
                    <a:pt x="41327" y="54967"/>
                    <a:pt x="42610" y="54967"/>
                  </a:cubicBezTo>
                  <a:cubicBezTo>
                    <a:pt x="43891" y="54967"/>
                    <a:pt x="44370" y="54967"/>
                    <a:pt x="45006" y="54967"/>
                  </a:cubicBezTo>
                  <a:cubicBezTo>
                    <a:pt x="51704" y="54967"/>
                    <a:pt x="61609" y="47157"/>
                    <a:pt x="61609" y="30919"/>
                  </a:cubicBezTo>
                  <a:cubicBezTo>
                    <a:pt x="61609" y="18425"/>
                    <a:pt x="52989" y="5309"/>
                    <a:pt x="39899" y="5309"/>
                  </a:cubicBezTo>
                </a:path>
              </a:pathLst>
            </a:custGeom>
            <a:grpFill/>
            <a:ln w="9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62" name="Полилиния 61">
              <a:extLst>
                <a:ext uri="{FF2B5EF4-FFF2-40B4-BE49-F238E27FC236}">
                  <a16:creationId xmlns:a16="http://schemas.microsoft.com/office/drawing/2014/main" xmlns="" id="{6E311BDA-D571-A9C6-572D-2E4F7DE3CAC5}"/>
                </a:ext>
              </a:extLst>
            </p:cNvPr>
            <p:cNvSpPr/>
            <p:nvPr/>
          </p:nvSpPr>
          <p:spPr>
            <a:xfrm>
              <a:off x="3183014" y="8614562"/>
              <a:ext cx="110276" cy="104304"/>
            </a:xfrm>
            <a:custGeom>
              <a:avLst/>
              <a:gdLst>
                <a:gd name="connsiteX0" fmla="*/ 32710 w 110276"/>
                <a:gd name="connsiteY0" fmla="*/ 13427 h 104304"/>
                <a:gd name="connsiteX1" fmla="*/ 21536 w 110276"/>
                <a:gd name="connsiteY1" fmla="*/ 48407 h 104304"/>
                <a:gd name="connsiteX2" fmla="*/ 59844 w 110276"/>
                <a:gd name="connsiteY2" fmla="*/ 98532 h 104304"/>
                <a:gd name="connsiteX3" fmla="*/ 76121 w 110276"/>
                <a:gd name="connsiteY3" fmla="*/ 92126 h 104304"/>
                <a:gd name="connsiteX4" fmla="*/ 88409 w 110276"/>
                <a:gd name="connsiteY4" fmla="*/ 55436 h 104304"/>
                <a:gd name="connsiteX5" fmla="*/ 71815 w 110276"/>
                <a:gd name="connsiteY5" fmla="*/ 13898 h 104304"/>
                <a:gd name="connsiteX6" fmla="*/ 50750 w 110276"/>
                <a:gd name="connsiteY6" fmla="*/ 5466 h 104304"/>
                <a:gd name="connsiteX7" fmla="*/ 32710 w 110276"/>
                <a:gd name="connsiteY7" fmla="*/ 13427 h 104304"/>
                <a:gd name="connsiteX8" fmla="*/ 32710 w 110276"/>
                <a:gd name="connsiteY8" fmla="*/ 13427 h 104304"/>
                <a:gd name="connsiteX9" fmla="*/ 110276 w 110276"/>
                <a:gd name="connsiteY9" fmla="*/ 50594 h 104304"/>
                <a:gd name="connsiteX10" fmla="*/ 90170 w 110276"/>
                <a:gd name="connsiteY10" fmla="*/ 93066 h 104304"/>
                <a:gd name="connsiteX11" fmla="*/ 55221 w 110276"/>
                <a:gd name="connsiteY11" fmla="*/ 104304 h 104304"/>
                <a:gd name="connsiteX12" fmla="*/ 13727 w 110276"/>
                <a:gd name="connsiteY12" fmla="*/ 87606 h 104304"/>
                <a:gd name="connsiteX13" fmla="*/ 0 w 110276"/>
                <a:gd name="connsiteY13" fmla="*/ 51841 h 104304"/>
                <a:gd name="connsiteX14" fmla="*/ 20586 w 110276"/>
                <a:gd name="connsiteY14" fmla="*/ 11241 h 104304"/>
                <a:gd name="connsiteX15" fmla="*/ 54576 w 110276"/>
                <a:gd name="connsiteY15" fmla="*/ 0 h 104304"/>
                <a:gd name="connsiteX16" fmla="*/ 110276 w 110276"/>
                <a:gd name="connsiteY16" fmla="*/ 50594 h 10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276" h="104304">
                  <a:moveTo>
                    <a:pt x="32710" y="13427"/>
                  </a:moveTo>
                  <a:cubicBezTo>
                    <a:pt x="27288" y="18583"/>
                    <a:pt x="21536" y="29824"/>
                    <a:pt x="21536" y="48407"/>
                  </a:cubicBezTo>
                  <a:cubicBezTo>
                    <a:pt x="21536" y="72453"/>
                    <a:pt x="36547" y="98532"/>
                    <a:pt x="59844" y="98532"/>
                  </a:cubicBezTo>
                  <a:cubicBezTo>
                    <a:pt x="68625" y="98532"/>
                    <a:pt x="74047" y="94156"/>
                    <a:pt x="76121" y="92126"/>
                  </a:cubicBezTo>
                  <a:cubicBezTo>
                    <a:pt x="82823" y="85569"/>
                    <a:pt x="88409" y="72146"/>
                    <a:pt x="88409" y="55436"/>
                  </a:cubicBezTo>
                  <a:cubicBezTo>
                    <a:pt x="88409" y="43100"/>
                    <a:pt x="83462" y="24359"/>
                    <a:pt x="71815" y="13898"/>
                  </a:cubicBezTo>
                  <a:cubicBezTo>
                    <a:pt x="66386" y="9214"/>
                    <a:pt x="57772" y="5466"/>
                    <a:pt x="50750" y="5466"/>
                  </a:cubicBezTo>
                  <a:cubicBezTo>
                    <a:pt x="43560" y="5466"/>
                    <a:pt x="36387" y="9837"/>
                    <a:pt x="32710" y="13427"/>
                  </a:cubicBezTo>
                  <a:lnTo>
                    <a:pt x="32710" y="13427"/>
                  </a:lnTo>
                  <a:close/>
                  <a:moveTo>
                    <a:pt x="110276" y="50594"/>
                  </a:moveTo>
                  <a:cubicBezTo>
                    <a:pt x="110276" y="71047"/>
                    <a:pt x="101343" y="84324"/>
                    <a:pt x="90170" y="93066"/>
                  </a:cubicBezTo>
                  <a:cubicBezTo>
                    <a:pt x="81071" y="99938"/>
                    <a:pt x="67501" y="104304"/>
                    <a:pt x="55221" y="104304"/>
                  </a:cubicBezTo>
                  <a:cubicBezTo>
                    <a:pt x="38462" y="104304"/>
                    <a:pt x="23776" y="98063"/>
                    <a:pt x="13727" y="87606"/>
                  </a:cubicBezTo>
                  <a:cubicBezTo>
                    <a:pt x="5099" y="78542"/>
                    <a:pt x="0" y="66211"/>
                    <a:pt x="0" y="51841"/>
                  </a:cubicBezTo>
                  <a:cubicBezTo>
                    <a:pt x="0" y="32792"/>
                    <a:pt x="8611" y="20614"/>
                    <a:pt x="20586" y="11241"/>
                  </a:cubicBezTo>
                  <a:cubicBezTo>
                    <a:pt x="27767" y="5777"/>
                    <a:pt x="41176" y="0"/>
                    <a:pt x="54576" y="0"/>
                  </a:cubicBezTo>
                  <a:cubicBezTo>
                    <a:pt x="89847" y="0"/>
                    <a:pt x="110276" y="25605"/>
                    <a:pt x="110276" y="50594"/>
                  </a:cubicBezTo>
                </a:path>
              </a:pathLst>
            </a:custGeom>
            <a:grpFill/>
            <a:ln w="9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63" name="Полилиния 62">
              <a:extLst>
                <a:ext uri="{FF2B5EF4-FFF2-40B4-BE49-F238E27FC236}">
                  <a16:creationId xmlns:a16="http://schemas.microsoft.com/office/drawing/2014/main" xmlns="" id="{BA1C0A57-774F-4B9A-6451-24E2947A8227}"/>
                </a:ext>
              </a:extLst>
            </p:cNvPr>
            <p:cNvSpPr/>
            <p:nvPr/>
          </p:nvSpPr>
          <p:spPr>
            <a:xfrm>
              <a:off x="3307233" y="8614562"/>
              <a:ext cx="99060" cy="104304"/>
            </a:xfrm>
            <a:custGeom>
              <a:avLst/>
              <a:gdLst>
                <a:gd name="connsiteX0" fmla="*/ 81403 w 99060"/>
                <a:gd name="connsiteY0" fmla="*/ 2502 h 104304"/>
                <a:gd name="connsiteX1" fmla="*/ 92886 w 99060"/>
                <a:gd name="connsiteY1" fmla="*/ 4840 h 104304"/>
                <a:gd name="connsiteX2" fmla="*/ 95285 w 99060"/>
                <a:gd name="connsiteY2" fmla="*/ 9059 h 104304"/>
                <a:gd name="connsiteX3" fmla="*/ 96076 w 99060"/>
                <a:gd name="connsiteY3" fmla="*/ 23425 h 104304"/>
                <a:gd name="connsiteX4" fmla="*/ 93373 w 99060"/>
                <a:gd name="connsiteY4" fmla="*/ 29360 h 104304"/>
                <a:gd name="connsiteX5" fmla="*/ 90335 w 99060"/>
                <a:gd name="connsiteY5" fmla="*/ 25141 h 104304"/>
                <a:gd name="connsiteX6" fmla="*/ 83628 w 99060"/>
                <a:gd name="connsiteY6" fmla="*/ 14050 h 104304"/>
                <a:gd name="connsiteX7" fmla="*/ 60014 w 99060"/>
                <a:gd name="connsiteY7" fmla="*/ 4994 h 104304"/>
                <a:gd name="connsiteX8" fmla="*/ 22669 w 99060"/>
                <a:gd name="connsiteY8" fmla="*/ 48407 h 104304"/>
                <a:gd name="connsiteX9" fmla="*/ 28098 w 99060"/>
                <a:gd name="connsiteY9" fmla="*/ 74798 h 104304"/>
                <a:gd name="connsiteX10" fmla="*/ 63843 w 99060"/>
                <a:gd name="connsiteY10" fmla="*/ 98063 h 104304"/>
                <a:gd name="connsiteX11" fmla="*/ 79321 w 99060"/>
                <a:gd name="connsiteY11" fmla="*/ 94471 h 104304"/>
                <a:gd name="connsiteX12" fmla="*/ 93207 w 99060"/>
                <a:gd name="connsiteY12" fmla="*/ 80265 h 104304"/>
                <a:gd name="connsiteX13" fmla="*/ 97520 w 99060"/>
                <a:gd name="connsiteY13" fmla="*/ 75421 h 104304"/>
                <a:gd name="connsiteX14" fmla="*/ 98788 w 99060"/>
                <a:gd name="connsiteY14" fmla="*/ 81203 h 104304"/>
                <a:gd name="connsiteX15" fmla="*/ 94003 w 99060"/>
                <a:gd name="connsiteY15" fmla="*/ 94789 h 104304"/>
                <a:gd name="connsiteX16" fmla="*/ 88261 w 99060"/>
                <a:gd name="connsiteY16" fmla="*/ 99784 h 104304"/>
                <a:gd name="connsiteX17" fmla="*/ 60331 w 99060"/>
                <a:gd name="connsiteY17" fmla="*/ 104304 h 104304"/>
                <a:gd name="connsiteX18" fmla="*/ 13411 w 99060"/>
                <a:gd name="connsiteY18" fmla="*/ 86663 h 104304"/>
                <a:gd name="connsiteX19" fmla="*/ 0 w 99060"/>
                <a:gd name="connsiteY19" fmla="*/ 51533 h 104304"/>
                <a:gd name="connsiteX20" fmla="*/ 17562 w 99060"/>
                <a:gd name="connsiteY20" fmla="*/ 14050 h 104304"/>
                <a:gd name="connsiteX21" fmla="*/ 60649 w 99060"/>
                <a:gd name="connsiteY21" fmla="*/ 0 h 104304"/>
                <a:gd name="connsiteX22" fmla="*/ 81403 w 99060"/>
                <a:gd name="connsiteY22" fmla="*/ 2502 h 10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60" h="104304">
                  <a:moveTo>
                    <a:pt x="81403" y="2502"/>
                  </a:moveTo>
                  <a:cubicBezTo>
                    <a:pt x="85228" y="3436"/>
                    <a:pt x="89218" y="4371"/>
                    <a:pt x="92886" y="4840"/>
                  </a:cubicBezTo>
                  <a:cubicBezTo>
                    <a:pt x="94003" y="4840"/>
                    <a:pt x="95285" y="6716"/>
                    <a:pt x="95285" y="9059"/>
                  </a:cubicBezTo>
                  <a:cubicBezTo>
                    <a:pt x="95441" y="13427"/>
                    <a:pt x="95763" y="18893"/>
                    <a:pt x="96076" y="23425"/>
                  </a:cubicBezTo>
                  <a:cubicBezTo>
                    <a:pt x="96241" y="26703"/>
                    <a:pt x="95124" y="29360"/>
                    <a:pt x="93373" y="29360"/>
                  </a:cubicBezTo>
                  <a:cubicBezTo>
                    <a:pt x="92569" y="29360"/>
                    <a:pt x="91135" y="27486"/>
                    <a:pt x="90335" y="25141"/>
                  </a:cubicBezTo>
                  <a:cubicBezTo>
                    <a:pt x="88739" y="20304"/>
                    <a:pt x="86344" y="16084"/>
                    <a:pt x="83628" y="14050"/>
                  </a:cubicBezTo>
                  <a:cubicBezTo>
                    <a:pt x="76769" y="8434"/>
                    <a:pt x="68633" y="4994"/>
                    <a:pt x="60014" y="4994"/>
                  </a:cubicBezTo>
                  <a:cubicBezTo>
                    <a:pt x="34635" y="4994"/>
                    <a:pt x="22669" y="24672"/>
                    <a:pt x="22669" y="48407"/>
                  </a:cubicBezTo>
                  <a:cubicBezTo>
                    <a:pt x="22669" y="58871"/>
                    <a:pt x="24586" y="67927"/>
                    <a:pt x="28098" y="74798"/>
                  </a:cubicBezTo>
                  <a:cubicBezTo>
                    <a:pt x="36869" y="91974"/>
                    <a:pt x="51395" y="98063"/>
                    <a:pt x="63843" y="98063"/>
                  </a:cubicBezTo>
                  <a:cubicBezTo>
                    <a:pt x="65916" y="98063"/>
                    <a:pt x="73740" y="97756"/>
                    <a:pt x="79321" y="94471"/>
                  </a:cubicBezTo>
                  <a:cubicBezTo>
                    <a:pt x="85228" y="91198"/>
                    <a:pt x="89531" y="86663"/>
                    <a:pt x="93207" y="80265"/>
                  </a:cubicBezTo>
                  <a:cubicBezTo>
                    <a:pt x="95124" y="76830"/>
                    <a:pt x="96241" y="75421"/>
                    <a:pt x="97520" y="75421"/>
                  </a:cubicBezTo>
                  <a:cubicBezTo>
                    <a:pt x="99266" y="75421"/>
                    <a:pt x="99266" y="79480"/>
                    <a:pt x="98788" y="81203"/>
                  </a:cubicBezTo>
                  <a:cubicBezTo>
                    <a:pt x="97993" y="85100"/>
                    <a:pt x="95441" y="91974"/>
                    <a:pt x="94003" y="94789"/>
                  </a:cubicBezTo>
                  <a:cubicBezTo>
                    <a:pt x="93525" y="96194"/>
                    <a:pt x="90656" y="98693"/>
                    <a:pt x="88261" y="99784"/>
                  </a:cubicBezTo>
                  <a:cubicBezTo>
                    <a:pt x="86023" y="100560"/>
                    <a:pt x="75018" y="104304"/>
                    <a:pt x="60331" y="104304"/>
                  </a:cubicBezTo>
                  <a:cubicBezTo>
                    <a:pt x="36708" y="104304"/>
                    <a:pt x="19952" y="94002"/>
                    <a:pt x="13411" y="86663"/>
                  </a:cubicBezTo>
                  <a:cubicBezTo>
                    <a:pt x="7348" y="79797"/>
                    <a:pt x="0" y="68864"/>
                    <a:pt x="0" y="51533"/>
                  </a:cubicBezTo>
                  <a:cubicBezTo>
                    <a:pt x="0" y="32638"/>
                    <a:pt x="10860" y="19362"/>
                    <a:pt x="17562" y="14050"/>
                  </a:cubicBezTo>
                  <a:cubicBezTo>
                    <a:pt x="31123" y="3124"/>
                    <a:pt x="47562" y="0"/>
                    <a:pt x="60649" y="0"/>
                  </a:cubicBezTo>
                  <a:cubicBezTo>
                    <a:pt x="67990" y="0"/>
                    <a:pt x="75652" y="1093"/>
                    <a:pt x="81403" y="2502"/>
                  </a:cubicBezTo>
                  <a:close/>
                </a:path>
              </a:pathLst>
            </a:custGeom>
            <a:grpFill/>
            <a:ln w="9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64" name="Полилиния 63">
              <a:extLst>
                <a:ext uri="{FF2B5EF4-FFF2-40B4-BE49-F238E27FC236}">
                  <a16:creationId xmlns:a16="http://schemas.microsoft.com/office/drawing/2014/main" xmlns="" id="{57839F2F-424E-69B8-E0C5-3A80E3BD1A49}"/>
                </a:ext>
              </a:extLst>
            </p:cNvPr>
            <p:cNvSpPr/>
            <p:nvPr/>
          </p:nvSpPr>
          <p:spPr>
            <a:xfrm>
              <a:off x="3414418" y="8614562"/>
              <a:ext cx="107248" cy="102435"/>
            </a:xfrm>
            <a:custGeom>
              <a:avLst/>
              <a:gdLst>
                <a:gd name="connsiteX0" fmla="*/ 6858 w 107248"/>
                <a:gd name="connsiteY0" fmla="*/ 1722 h 102435"/>
                <a:gd name="connsiteX1" fmla="*/ 23297 w 107248"/>
                <a:gd name="connsiteY1" fmla="*/ 2502 h 102435"/>
                <a:gd name="connsiteX2" fmla="*/ 41174 w 107248"/>
                <a:gd name="connsiteY2" fmla="*/ 1873 h 102435"/>
                <a:gd name="connsiteX3" fmla="*/ 46125 w 107248"/>
                <a:gd name="connsiteY3" fmla="*/ 4061 h 102435"/>
                <a:gd name="connsiteX4" fmla="*/ 41974 w 107248"/>
                <a:gd name="connsiteY4" fmla="*/ 6716 h 102435"/>
                <a:gd name="connsiteX5" fmla="*/ 33993 w 107248"/>
                <a:gd name="connsiteY5" fmla="*/ 16241 h 102435"/>
                <a:gd name="connsiteX6" fmla="*/ 33833 w 107248"/>
                <a:gd name="connsiteY6" fmla="*/ 46850 h 102435"/>
                <a:gd name="connsiteX7" fmla="*/ 34946 w 107248"/>
                <a:gd name="connsiteY7" fmla="*/ 48407 h 102435"/>
                <a:gd name="connsiteX8" fmla="*/ 54578 w 107248"/>
                <a:gd name="connsiteY8" fmla="*/ 36073 h 102435"/>
                <a:gd name="connsiteX9" fmla="*/ 66235 w 107248"/>
                <a:gd name="connsiteY9" fmla="*/ 16866 h 102435"/>
                <a:gd name="connsiteX10" fmla="*/ 88893 w 107248"/>
                <a:gd name="connsiteY10" fmla="*/ 0 h 102435"/>
                <a:gd name="connsiteX11" fmla="*/ 97195 w 107248"/>
                <a:gd name="connsiteY11" fmla="*/ 6559 h 102435"/>
                <a:gd name="connsiteX12" fmla="*/ 95122 w 107248"/>
                <a:gd name="connsiteY12" fmla="*/ 11558 h 102435"/>
                <a:gd name="connsiteX13" fmla="*/ 90485 w 107248"/>
                <a:gd name="connsiteY13" fmla="*/ 12958 h 102435"/>
                <a:gd name="connsiteX14" fmla="*/ 85064 w 107248"/>
                <a:gd name="connsiteY14" fmla="*/ 12180 h 102435"/>
                <a:gd name="connsiteX15" fmla="*/ 67031 w 107248"/>
                <a:gd name="connsiteY15" fmla="*/ 25605 h 102435"/>
                <a:gd name="connsiteX16" fmla="*/ 56652 w 107248"/>
                <a:gd name="connsiteY16" fmla="*/ 41225 h 102435"/>
                <a:gd name="connsiteX17" fmla="*/ 56652 w 107248"/>
                <a:gd name="connsiteY17" fmla="*/ 42472 h 102435"/>
                <a:gd name="connsiteX18" fmla="*/ 81552 w 107248"/>
                <a:gd name="connsiteY18" fmla="*/ 80420 h 102435"/>
                <a:gd name="connsiteX19" fmla="*/ 104692 w 107248"/>
                <a:gd name="connsiteY19" fmla="*/ 96970 h 102435"/>
                <a:gd name="connsiteX20" fmla="*/ 107249 w 107248"/>
                <a:gd name="connsiteY20" fmla="*/ 98693 h 102435"/>
                <a:gd name="connsiteX21" fmla="*/ 104054 w 107248"/>
                <a:gd name="connsiteY21" fmla="*/ 101659 h 102435"/>
                <a:gd name="connsiteX22" fmla="*/ 94483 w 107248"/>
                <a:gd name="connsiteY22" fmla="*/ 102436 h 102435"/>
                <a:gd name="connsiteX23" fmla="*/ 67343 w 107248"/>
                <a:gd name="connsiteY23" fmla="*/ 92126 h 102435"/>
                <a:gd name="connsiteX24" fmla="*/ 47402 w 107248"/>
                <a:gd name="connsiteY24" fmla="*/ 63397 h 102435"/>
                <a:gd name="connsiteX25" fmla="*/ 34946 w 107248"/>
                <a:gd name="connsiteY25" fmla="*/ 52310 h 102435"/>
                <a:gd name="connsiteX26" fmla="*/ 33833 w 107248"/>
                <a:gd name="connsiteY26" fmla="*/ 54185 h 102435"/>
                <a:gd name="connsiteX27" fmla="*/ 34471 w 107248"/>
                <a:gd name="connsiteY27" fmla="*/ 89007 h 102435"/>
                <a:gd name="connsiteX28" fmla="*/ 42452 w 107248"/>
                <a:gd name="connsiteY28" fmla="*/ 96194 h 102435"/>
                <a:gd name="connsiteX29" fmla="*/ 47081 w 107248"/>
                <a:gd name="connsiteY29" fmla="*/ 99315 h 102435"/>
                <a:gd name="connsiteX30" fmla="*/ 41817 w 107248"/>
                <a:gd name="connsiteY30" fmla="*/ 101659 h 102435"/>
                <a:gd name="connsiteX31" fmla="*/ 22345 w 107248"/>
                <a:gd name="connsiteY31" fmla="*/ 101346 h 102435"/>
                <a:gd name="connsiteX32" fmla="*/ 4307 w 107248"/>
                <a:gd name="connsiteY32" fmla="*/ 101967 h 102435"/>
                <a:gd name="connsiteX33" fmla="*/ 0 w 107248"/>
                <a:gd name="connsiteY33" fmla="*/ 99622 h 102435"/>
                <a:gd name="connsiteX34" fmla="*/ 4781 w 107248"/>
                <a:gd name="connsiteY34" fmla="*/ 96663 h 102435"/>
                <a:gd name="connsiteX35" fmla="*/ 14687 w 107248"/>
                <a:gd name="connsiteY35" fmla="*/ 83233 h 102435"/>
                <a:gd name="connsiteX36" fmla="*/ 14999 w 107248"/>
                <a:gd name="connsiteY36" fmla="*/ 47941 h 102435"/>
                <a:gd name="connsiteX37" fmla="*/ 14521 w 107248"/>
                <a:gd name="connsiteY37" fmla="*/ 18115 h 102435"/>
                <a:gd name="connsiteX38" fmla="*/ 7345 w 107248"/>
                <a:gd name="connsiteY38" fmla="*/ 7182 h 102435"/>
                <a:gd name="connsiteX39" fmla="*/ 2069 w 107248"/>
                <a:gd name="connsiteY39" fmla="*/ 3902 h 102435"/>
                <a:gd name="connsiteX40" fmla="*/ 6858 w 107248"/>
                <a:gd name="connsiteY40" fmla="*/ 1722 h 10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7248" h="102435">
                  <a:moveTo>
                    <a:pt x="6858" y="1722"/>
                  </a:moveTo>
                  <a:cubicBezTo>
                    <a:pt x="10688" y="1722"/>
                    <a:pt x="18351" y="2502"/>
                    <a:pt x="23297" y="2502"/>
                  </a:cubicBezTo>
                  <a:cubicBezTo>
                    <a:pt x="28083" y="2502"/>
                    <a:pt x="37340" y="1873"/>
                    <a:pt x="41174" y="1873"/>
                  </a:cubicBezTo>
                  <a:cubicBezTo>
                    <a:pt x="44369" y="1873"/>
                    <a:pt x="46125" y="2655"/>
                    <a:pt x="46125" y="4061"/>
                  </a:cubicBezTo>
                  <a:cubicBezTo>
                    <a:pt x="46125" y="5466"/>
                    <a:pt x="43725" y="6247"/>
                    <a:pt x="41974" y="6716"/>
                  </a:cubicBezTo>
                  <a:cubicBezTo>
                    <a:pt x="35750" y="8434"/>
                    <a:pt x="34471" y="9214"/>
                    <a:pt x="33993" y="16241"/>
                  </a:cubicBezTo>
                  <a:cubicBezTo>
                    <a:pt x="33667" y="22019"/>
                    <a:pt x="33833" y="39504"/>
                    <a:pt x="33833" y="46850"/>
                  </a:cubicBezTo>
                  <a:cubicBezTo>
                    <a:pt x="33833" y="47473"/>
                    <a:pt x="34315" y="48407"/>
                    <a:pt x="34946" y="48407"/>
                  </a:cubicBezTo>
                  <a:cubicBezTo>
                    <a:pt x="43565" y="47783"/>
                    <a:pt x="48832" y="45129"/>
                    <a:pt x="54578" y="36073"/>
                  </a:cubicBezTo>
                  <a:cubicBezTo>
                    <a:pt x="59047" y="28891"/>
                    <a:pt x="62240" y="22954"/>
                    <a:pt x="66235" y="16866"/>
                  </a:cubicBezTo>
                  <a:cubicBezTo>
                    <a:pt x="72616" y="6559"/>
                    <a:pt x="80279" y="0"/>
                    <a:pt x="88893" y="0"/>
                  </a:cubicBezTo>
                  <a:cubicBezTo>
                    <a:pt x="94318" y="0"/>
                    <a:pt x="97195" y="2185"/>
                    <a:pt x="97195" y="6559"/>
                  </a:cubicBezTo>
                  <a:cubicBezTo>
                    <a:pt x="97195" y="7961"/>
                    <a:pt x="96069" y="10618"/>
                    <a:pt x="95122" y="11558"/>
                  </a:cubicBezTo>
                  <a:cubicBezTo>
                    <a:pt x="93844" y="12958"/>
                    <a:pt x="92401" y="13274"/>
                    <a:pt x="90485" y="12958"/>
                  </a:cubicBezTo>
                  <a:cubicBezTo>
                    <a:pt x="88732" y="12648"/>
                    <a:pt x="86664" y="12180"/>
                    <a:pt x="85064" y="12180"/>
                  </a:cubicBezTo>
                  <a:cubicBezTo>
                    <a:pt x="75641" y="12180"/>
                    <a:pt x="71503" y="18737"/>
                    <a:pt x="67031" y="25605"/>
                  </a:cubicBezTo>
                  <a:cubicBezTo>
                    <a:pt x="62558" y="32481"/>
                    <a:pt x="59047" y="37947"/>
                    <a:pt x="56652" y="41225"/>
                  </a:cubicBezTo>
                  <a:cubicBezTo>
                    <a:pt x="56495" y="41538"/>
                    <a:pt x="56495" y="42161"/>
                    <a:pt x="56652" y="42472"/>
                  </a:cubicBezTo>
                  <a:cubicBezTo>
                    <a:pt x="60329" y="49342"/>
                    <a:pt x="74529" y="71363"/>
                    <a:pt x="81552" y="80420"/>
                  </a:cubicBezTo>
                  <a:cubicBezTo>
                    <a:pt x="92084" y="94002"/>
                    <a:pt x="96226" y="95102"/>
                    <a:pt x="104692" y="96970"/>
                  </a:cubicBezTo>
                  <a:cubicBezTo>
                    <a:pt x="105649" y="97277"/>
                    <a:pt x="107249" y="97910"/>
                    <a:pt x="107249" y="98693"/>
                  </a:cubicBezTo>
                  <a:cubicBezTo>
                    <a:pt x="107249" y="100091"/>
                    <a:pt x="106293" y="101031"/>
                    <a:pt x="104054" y="101659"/>
                  </a:cubicBezTo>
                  <a:cubicBezTo>
                    <a:pt x="101820" y="102282"/>
                    <a:pt x="98152" y="102436"/>
                    <a:pt x="94483" y="102436"/>
                  </a:cubicBezTo>
                  <a:cubicBezTo>
                    <a:pt x="80435" y="102436"/>
                    <a:pt x="73576" y="100255"/>
                    <a:pt x="67343" y="92126"/>
                  </a:cubicBezTo>
                  <a:cubicBezTo>
                    <a:pt x="61445" y="84947"/>
                    <a:pt x="54743" y="74798"/>
                    <a:pt x="47402" y="63397"/>
                  </a:cubicBezTo>
                  <a:cubicBezTo>
                    <a:pt x="42126" y="55119"/>
                    <a:pt x="40056" y="52466"/>
                    <a:pt x="34946" y="52310"/>
                  </a:cubicBezTo>
                  <a:cubicBezTo>
                    <a:pt x="34150" y="52310"/>
                    <a:pt x="33993" y="53408"/>
                    <a:pt x="33833" y="54185"/>
                  </a:cubicBezTo>
                  <a:cubicBezTo>
                    <a:pt x="33833" y="66834"/>
                    <a:pt x="34315" y="83233"/>
                    <a:pt x="34471" y="89007"/>
                  </a:cubicBezTo>
                  <a:cubicBezTo>
                    <a:pt x="34637" y="92126"/>
                    <a:pt x="35427" y="94471"/>
                    <a:pt x="42452" y="96194"/>
                  </a:cubicBezTo>
                  <a:cubicBezTo>
                    <a:pt x="45321" y="96970"/>
                    <a:pt x="47081" y="98064"/>
                    <a:pt x="47081" y="99315"/>
                  </a:cubicBezTo>
                  <a:cubicBezTo>
                    <a:pt x="47081" y="100724"/>
                    <a:pt x="44369" y="101659"/>
                    <a:pt x="41817" y="101659"/>
                  </a:cubicBezTo>
                  <a:cubicBezTo>
                    <a:pt x="38305" y="101659"/>
                    <a:pt x="27291" y="101346"/>
                    <a:pt x="22345" y="101346"/>
                  </a:cubicBezTo>
                  <a:cubicBezTo>
                    <a:pt x="17399" y="101346"/>
                    <a:pt x="9414" y="101967"/>
                    <a:pt x="4307" y="101967"/>
                  </a:cubicBezTo>
                  <a:cubicBezTo>
                    <a:pt x="1912" y="101967"/>
                    <a:pt x="0" y="100724"/>
                    <a:pt x="0" y="99622"/>
                  </a:cubicBezTo>
                  <a:cubicBezTo>
                    <a:pt x="0" y="98224"/>
                    <a:pt x="1273" y="97439"/>
                    <a:pt x="4781" y="96663"/>
                  </a:cubicBezTo>
                  <a:cubicBezTo>
                    <a:pt x="12448" y="94942"/>
                    <a:pt x="14204" y="92757"/>
                    <a:pt x="14687" y="83233"/>
                  </a:cubicBezTo>
                  <a:cubicBezTo>
                    <a:pt x="14999" y="75421"/>
                    <a:pt x="14999" y="64652"/>
                    <a:pt x="14999" y="47941"/>
                  </a:cubicBezTo>
                  <a:cubicBezTo>
                    <a:pt x="14999" y="29671"/>
                    <a:pt x="14687" y="23736"/>
                    <a:pt x="14521" y="18115"/>
                  </a:cubicBezTo>
                  <a:cubicBezTo>
                    <a:pt x="14356" y="10779"/>
                    <a:pt x="12926" y="8744"/>
                    <a:pt x="7345" y="7182"/>
                  </a:cubicBezTo>
                  <a:cubicBezTo>
                    <a:pt x="3190" y="6092"/>
                    <a:pt x="2069" y="4994"/>
                    <a:pt x="2069" y="3902"/>
                  </a:cubicBezTo>
                  <a:cubicBezTo>
                    <a:pt x="2069" y="2502"/>
                    <a:pt x="4629" y="1722"/>
                    <a:pt x="6858" y="1722"/>
                  </a:cubicBezTo>
                </a:path>
              </a:pathLst>
            </a:custGeom>
            <a:grpFill/>
            <a:ln w="9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65" name="Полилиния 64">
              <a:extLst>
                <a:ext uri="{FF2B5EF4-FFF2-40B4-BE49-F238E27FC236}">
                  <a16:creationId xmlns:a16="http://schemas.microsoft.com/office/drawing/2014/main" xmlns="" id="{EF46CB4A-DDCB-4F9C-FC8E-044CE220A33F}"/>
                </a:ext>
              </a:extLst>
            </p:cNvPr>
            <p:cNvSpPr/>
            <p:nvPr/>
          </p:nvSpPr>
          <p:spPr>
            <a:xfrm>
              <a:off x="3519651" y="8614562"/>
              <a:ext cx="110287" cy="104304"/>
            </a:xfrm>
            <a:custGeom>
              <a:avLst/>
              <a:gdLst>
                <a:gd name="connsiteX0" fmla="*/ 32720 w 110287"/>
                <a:gd name="connsiteY0" fmla="*/ 13427 h 104304"/>
                <a:gd name="connsiteX1" fmla="*/ 21546 w 110287"/>
                <a:gd name="connsiteY1" fmla="*/ 48407 h 104304"/>
                <a:gd name="connsiteX2" fmla="*/ 59850 w 110287"/>
                <a:gd name="connsiteY2" fmla="*/ 98532 h 104304"/>
                <a:gd name="connsiteX3" fmla="*/ 76133 w 110287"/>
                <a:gd name="connsiteY3" fmla="*/ 92126 h 104304"/>
                <a:gd name="connsiteX4" fmla="*/ 88424 w 110287"/>
                <a:gd name="connsiteY4" fmla="*/ 55436 h 104304"/>
                <a:gd name="connsiteX5" fmla="*/ 71825 w 110287"/>
                <a:gd name="connsiteY5" fmla="*/ 13898 h 104304"/>
                <a:gd name="connsiteX6" fmla="*/ 50758 w 110287"/>
                <a:gd name="connsiteY6" fmla="*/ 5466 h 104304"/>
                <a:gd name="connsiteX7" fmla="*/ 32720 w 110287"/>
                <a:gd name="connsiteY7" fmla="*/ 13427 h 104304"/>
                <a:gd name="connsiteX8" fmla="*/ 32720 w 110287"/>
                <a:gd name="connsiteY8" fmla="*/ 13427 h 104304"/>
                <a:gd name="connsiteX9" fmla="*/ 110288 w 110287"/>
                <a:gd name="connsiteY9" fmla="*/ 50594 h 104304"/>
                <a:gd name="connsiteX10" fmla="*/ 90172 w 110287"/>
                <a:gd name="connsiteY10" fmla="*/ 93066 h 104304"/>
                <a:gd name="connsiteX11" fmla="*/ 55222 w 110287"/>
                <a:gd name="connsiteY11" fmla="*/ 104304 h 104304"/>
                <a:gd name="connsiteX12" fmla="*/ 13727 w 110287"/>
                <a:gd name="connsiteY12" fmla="*/ 87606 h 104304"/>
                <a:gd name="connsiteX13" fmla="*/ 0 w 110287"/>
                <a:gd name="connsiteY13" fmla="*/ 51841 h 104304"/>
                <a:gd name="connsiteX14" fmla="*/ 20594 w 110287"/>
                <a:gd name="connsiteY14" fmla="*/ 11241 h 104304"/>
                <a:gd name="connsiteX15" fmla="*/ 54587 w 110287"/>
                <a:gd name="connsiteY15" fmla="*/ 0 h 104304"/>
                <a:gd name="connsiteX16" fmla="*/ 110288 w 110287"/>
                <a:gd name="connsiteY16" fmla="*/ 50594 h 10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287" h="104304">
                  <a:moveTo>
                    <a:pt x="32720" y="13427"/>
                  </a:moveTo>
                  <a:cubicBezTo>
                    <a:pt x="27292" y="18583"/>
                    <a:pt x="21546" y="29824"/>
                    <a:pt x="21546" y="48407"/>
                  </a:cubicBezTo>
                  <a:cubicBezTo>
                    <a:pt x="21546" y="72453"/>
                    <a:pt x="36546" y="98532"/>
                    <a:pt x="59850" y="98532"/>
                  </a:cubicBezTo>
                  <a:cubicBezTo>
                    <a:pt x="68635" y="98532"/>
                    <a:pt x="74051" y="94156"/>
                    <a:pt x="76133" y="92126"/>
                  </a:cubicBezTo>
                  <a:cubicBezTo>
                    <a:pt x="82835" y="85569"/>
                    <a:pt x="88424" y="72146"/>
                    <a:pt x="88424" y="55436"/>
                  </a:cubicBezTo>
                  <a:cubicBezTo>
                    <a:pt x="88424" y="43100"/>
                    <a:pt x="83473" y="24359"/>
                    <a:pt x="71825" y="13898"/>
                  </a:cubicBezTo>
                  <a:cubicBezTo>
                    <a:pt x="66397" y="9214"/>
                    <a:pt x="57778" y="5466"/>
                    <a:pt x="50758" y="5466"/>
                  </a:cubicBezTo>
                  <a:cubicBezTo>
                    <a:pt x="43573" y="5466"/>
                    <a:pt x="36389" y="9837"/>
                    <a:pt x="32720" y="13427"/>
                  </a:cubicBezTo>
                  <a:lnTo>
                    <a:pt x="32720" y="13427"/>
                  </a:lnTo>
                  <a:close/>
                  <a:moveTo>
                    <a:pt x="110288" y="50594"/>
                  </a:moveTo>
                  <a:cubicBezTo>
                    <a:pt x="110288" y="71047"/>
                    <a:pt x="101346" y="84324"/>
                    <a:pt x="90172" y="93066"/>
                  </a:cubicBezTo>
                  <a:cubicBezTo>
                    <a:pt x="81084" y="99938"/>
                    <a:pt x="67510" y="104304"/>
                    <a:pt x="55222" y="104304"/>
                  </a:cubicBezTo>
                  <a:cubicBezTo>
                    <a:pt x="38463" y="104304"/>
                    <a:pt x="23784" y="98063"/>
                    <a:pt x="13727" y="87606"/>
                  </a:cubicBezTo>
                  <a:cubicBezTo>
                    <a:pt x="5108" y="78542"/>
                    <a:pt x="0" y="66211"/>
                    <a:pt x="0" y="51841"/>
                  </a:cubicBezTo>
                  <a:cubicBezTo>
                    <a:pt x="0" y="32792"/>
                    <a:pt x="8624" y="20614"/>
                    <a:pt x="20594" y="11241"/>
                  </a:cubicBezTo>
                  <a:cubicBezTo>
                    <a:pt x="27774" y="5777"/>
                    <a:pt x="41175" y="0"/>
                    <a:pt x="54587" y="0"/>
                  </a:cubicBezTo>
                  <a:cubicBezTo>
                    <a:pt x="89855" y="0"/>
                    <a:pt x="110288" y="25605"/>
                    <a:pt x="110288" y="50594"/>
                  </a:cubicBezTo>
                </a:path>
              </a:pathLst>
            </a:custGeom>
            <a:grpFill/>
            <a:ln w="9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:a16="http://schemas.microsoft.com/office/drawing/2014/main" xmlns="" id="{1FDEF4E7-DC1D-148C-CA92-12FC7E7E755D}"/>
                </a:ext>
              </a:extLst>
            </p:cNvPr>
            <p:cNvSpPr/>
            <p:nvPr/>
          </p:nvSpPr>
          <p:spPr>
            <a:xfrm>
              <a:off x="3636380" y="8616596"/>
              <a:ext cx="119219" cy="100249"/>
            </a:xfrm>
            <a:custGeom>
              <a:avLst/>
              <a:gdLst>
                <a:gd name="connsiteX0" fmla="*/ 36553 w 119219"/>
                <a:gd name="connsiteY0" fmla="*/ 45128 h 100249"/>
                <a:gd name="connsiteX1" fmla="*/ 85221 w 119219"/>
                <a:gd name="connsiteY1" fmla="*/ 44499 h 100249"/>
                <a:gd name="connsiteX2" fmla="*/ 86665 w 119219"/>
                <a:gd name="connsiteY2" fmla="*/ 40593 h 100249"/>
                <a:gd name="connsiteX3" fmla="*/ 86347 w 119219"/>
                <a:gd name="connsiteY3" fmla="*/ 14208 h 100249"/>
                <a:gd name="connsiteX4" fmla="*/ 78519 w 119219"/>
                <a:gd name="connsiteY4" fmla="*/ 5303 h 100249"/>
                <a:gd name="connsiteX5" fmla="*/ 73890 w 119219"/>
                <a:gd name="connsiteY5" fmla="*/ 2181 h 100249"/>
                <a:gd name="connsiteX6" fmla="*/ 79158 w 119219"/>
                <a:gd name="connsiteY6" fmla="*/ 152 h 100249"/>
                <a:gd name="connsiteX7" fmla="*/ 97196 w 119219"/>
                <a:gd name="connsiteY7" fmla="*/ 623 h 100249"/>
                <a:gd name="connsiteX8" fmla="*/ 114268 w 119219"/>
                <a:gd name="connsiteY8" fmla="*/ 0 h 100249"/>
                <a:gd name="connsiteX9" fmla="*/ 119219 w 119219"/>
                <a:gd name="connsiteY9" fmla="*/ 2028 h 100249"/>
                <a:gd name="connsiteX10" fmla="*/ 114112 w 119219"/>
                <a:gd name="connsiteY10" fmla="*/ 5459 h 100249"/>
                <a:gd name="connsiteX11" fmla="*/ 107088 w 119219"/>
                <a:gd name="connsiteY11" fmla="*/ 13736 h 100249"/>
                <a:gd name="connsiteX12" fmla="*/ 105815 w 119219"/>
                <a:gd name="connsiteY12" fmla="*/ 57307 h 100249"/>
                <a:gd name="connsiteX13" fmla="*/ 106449 w 119219"/>
                <a:gd name="connsiteY13" fmla="*/ 85881 h 100249"/>
                <a:gd name="connsiteX14" fmla="*/ 114599 w 119219"/>
                <a:gd name="connsiteY14" fmla="*/ 94468 h 100249"/>
                <a:gd name="connsiteX15" fmla="*/ 119062 w 119219"/>
                <a:gd name="connsiteY15" fmla="*/ 97751 h 100249"/>
                <a:gd name="connsiteX16" fmla="*/ 113951 w 119219"/>
                <a:gd name="connsiteY16" fmla="*/ 99934 h 100249"/>
                <a:gd name="connsiteX17" fmla="*/ 97830 w 119219"/>
                <a:gd name="connsiteY17" fmla="*/ 99468 h 100249"/>
                <a:gd name="connsiteX18" fmla="*/ 78358 w 119219"/>
                <a:gd name="connsiteY18" fmla="*/ 100249 h 100249"/>
                <a:gd name="connsiteX19" fmla="*/ 72942 w 119219"/>
                <a:gd name="connsiteY19" fmla="*/ 98059 h 100249"/>
                <a:gd name="connsiteX20" fmla="*/ 77245 w 119219"/>
                <a:gd name="connsiteY20" fmla="*/ 94784 h 100249"/>
                <a:gd name="connsiteX21" fmla="*/ 86186 w 119219"/>
                <a:gd name="connsiteY21" fmla="*/ 79946 h 100249"/>
                <a:gd name="connsiteX22" fmla="*/ 86503 w 119219"/>
                <a:gd name="connsiteY22" fmla="*/ 54808 h 100249"/>
                <a:gd name="connsiteX23" fmla="*/ 85221 w 119219"/>
                <a:gd name="connsiteY23" fmla="*/ 52775 h 100249"/>
                <a:gd name="connsiteX24" fmla="*/ 36553 w 119219"/>
                <a:gd name="connsiteY24" fmla="*/ 52622 h 100249"/>
                <a:gd name="connsiteX25" fmla="*/ 34472 w 119219"/>
                <a:gd name="connsiteY25" fmla="*/ 54962 h 100249"/>
                <a:gd name="connsiteX26" fmla="*/ 34637 w 119219"/>
                <a:gd name="connsiteY26" fmla="*/ 82445 h 100249"/>
                <a:gd name="connsiteX27" fmla="*/ 42287 w 119219"/>
                <a:gd name="connsiteY27" fmla="*/ 94001 h 100249"/>
                <a:gd name="connsiteX28" fmla="*/ 47881 w 119219"/>
                <a:gd name="connsiteY28" fmla="*/ 97905 h 100249"/>
                <a:gd name="connsiteX29" fmla="*/ 42769 w 119219"/>
                <a:gd name="connsiteY29" fmla="*/ 99934 h 100249"/>
                <a:gd name="connsiteX30" fmla="*/ 22828 w 119219"/>
                <a:gd name="connsiteY30" fmla="*/ 99468 h 100249"/>
                <a:gd name="connsiteX31" fmla="*/ 5590 w 119219"/>
                <a:gd name="connsiteY31" fmla="*/ 100089 h 100249"/>
                <a:gd name="connsiteX32" fmla="*/ 0 w 119219"/>
                <a:gd name="connsiteY32" fmla="*/ 98059 h 100249"/>
                <a:gd name="connsiteX33" fmla="*/ 4473 w 119219"/>
                <a:gd name="connsiteY33" fmla="*/ 94630 h 100249"/>
                <a:gd name="connsiteX34" fmla="*/ 13727 w 119219"/>
                <a:gd name="connsiteY34" fmla="*/ 84476 h 100249"/>
                <a:gd name="connsiteX35" fmla="*/ 15161 w 119219"/>
                <a:gd name="connsiteY35" fmla="*/ 33570 h 100249"/>
                <a:gd name="connsiteX36" fmla="*/ 15161 w 119219"/>
                <a:gd name="connsiteY36" fmla="*/ 14052 h 100249"/>
                <a:gd name="connsiteX37" fmla="*/ 8141 w 119219"/>
                <a:gd name="connsiteY37" fmla="*/ 5618 h 100249"/>
                <a:gd name="connsiteX38" fmla="*/ 2717 w 119219"/>
                <a:gd name="connsiteY38" fmla="*/ 2181 h 100249"/>
                <a:gd name="connsiteX39" fmla="*/ 7667 w 119219"/>
                <a:gd name="connsiteY39" fmla="*/ 0 h 100249"/>
                <a:gd name="connsiteX40" fmla="*/ 24896 w 119219"/>
                <a:gd name="connsiteY40" fmla="*/ 623 h 100249"/>
                <a:gd name="connsiteX41" fmla="*/ 42613 w 119219"/>
                <a:gd name="connsiteY41" fmla="*/ 152 h 100249"/>
                <a:gd name="connsiteX42" fmla="*/ 47881 w 119219"/>
                <a:gd name="connsiteY42" fmla="*/ 2181 h 100249"/>
                <a:gd name="connsiteX43" fmla="*/ 42452 w 119219"/>
                <a:gd name="connsiteY43" fmla="*/ 5618 h 100249"/>
                <a:gd name="connsiteX44" fmla="*/ 35107 w 119219"/>
                <a:gd name="connsiteY44" fmla="*/ 16392 h 100249"/>
                <a:gd name="connsiteX45" fmla="*/ 34637 w 119219"/>
                <a:gd name="connsiteY45" fmla="*/ 43096 h 100249"/>
                <a:gd name="connsiteX46" fmla="*/ 36553 w 119219"/>
                <a:gd name="connsiteY46" fmla="*/ 45128 h 10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9219" h="100249">
                  <a:moveTo>
                    <a:pt x="36553" y="45128"/>
                  </a:moveTo>
                  <a:cubicBezTo>
                    <a:pt x="47403" y="45128"/>
                    <a:pt x="68470" y="44499"/>
                    <a:pt x="85221" y="44499"/>
                  </a:cubicBezTo>
                  <a:cubicBezTo>
                    <a:pt x="85864" y="44499"/>
                    <a:pt x="86503" y="42941"/>
                    <a:pt x="86665" y="40593"/>
                  </a:cubicBezTo>
                  <a:cubicBezTo>
                    <a:pt x="86982" y="38568"/>
                    <a:pt x="86982" y="20297"/>
                    <a:pt x="86347" y="14208"/>
                  </a:cubicBezTo>
                  <a:cubicBezTo>
                    <a:pt x="85704" y="8586"/>
                    <a:pt x="84904" y="7026"/>
                    <a:pt x="78519" y="5303"/>
                  </a:cubicBezTo>
                  <a:cubicBezTo>
                    <a:pt x="76293" y="4683"/>
                    <a:pt x="73890" y="3744"/>
                    <a:pt x="73890" y="2181"/>
                  </a:cubicBezTo>
                  <a:cubicBezTo>
                    <a:pt x="73890" y="1091"/>
                    <a:pt x="75489" y="152"/>
                    <a:pt x="79158" y="152"/>
                  </a:cubicBezTo>
                  <a:cubicBezTo>
                    <a:pt x="81236" y="152"/>
                    <a:pt x="93050" y="623"/>
                    <a:pt x="97196" y="623"/>
                  </a:cubicBezTo>
                  <a:cubicBezTo>
                    <a:pt x="102302" y="623"/>
                    <a:pt x="112360" y="0"/>
                    <a:pt x="114268" y="0"/>
                  </a:cubicBezTo>
                  <a:cubicBezTo>
                    <a:pt x="117306" y="0"/>
                    <a:pt x="119219" y="781"/>
                    <a:pt x="119219" y="2028"/>
                  </a:cubicBezTo>
                  <a:cubicBezTo>
                    <a:pt x="119219" y="3590"/>
                    <a:pt x="117780" y="4526"/>
                    <a:pt x="114112" y="5459"/>
                  </a:cubicBezTo>
                  <a:cubicBezTo>
                    <a:pt x="108370" y="6711"/>
                    <a:pt x="107410" y="9208"/>
                    <a:pt x="107088" y="13736"/>
                  </a:cubicBezTo>
                  <a:cubicBezTo>
                    <a:pt x="106293" y="21080"/>
                    <a:pt x="105815" y="35132"/>
                    <a:pt x="105815" y="57307"/>
                  </a:cubicBezTo>
                  <a:cubicBezTo>
                    <a:pt x="105815" y="72612"/>
                    <a:pt x="106293" y="80732"/>
                    <a:pt x="106449" y="85881"/>
                  </a:cubicBezTo>
                  <a:cubicBezTo>
                    <a:pt x="106610" y="91970"/>
                    <a:pt x="108214" y="92439"/>
                    <a:pt x="114599" y="94468"/>
                  </a:cubicBezTo>
                  <a:cubicBezTo>
                    <a:pt x="117468" y="95406"/>
                    <a:pt x="119062" y="96500"/>
                    <a:pt x="119062" y="97751"/>
                  </a:cubicBezTo>
                  <a:cubicBezTo>
                    <a:pt x="119062" y="99468"/>
                    <a:pt x="116825" y="99934"/>
                    <a:pt x="113951" y="99934"/>
                  </a:cubicBezTo>
                  <a:cubicBezTo>
                    <a:pt x="111235" y="99934"/>
                    <a:pt x="102625" y="99468"/>
                    <a:pt x="97830" y="99468"/>
                  </a:cubicBezTo>
                  <a:cubicBezTo>
                    <a:pt x="94318" y="99468"/>
                    <a:pt x="81553" y="100249"/>
                    <a:pt x="78358" y="100249"/>
                  </a:cubicBezTo>
                  <a:cubicBezTo>
                    <a:pt x="74537" y="100249"/>
                    <a:pt x="72942" y="99468"/>
                    <a:pt x="72942" y="98059"/>
                  </a:cubicBezTo>
                  <a:cubicBezTo>
                    <a:pt x="72942" y="96660"/>
                    <a:pt x="75016" y="95406"/>
                    <a:pt x="77245" y="94784"/>
                  </a:cubicBezTo>
                  <a:cubicBezTo>
                    <a:pt x="85065" y="92756"/>
                    <a:pt x="85386" y="91511"/>
                    <a:pt x="86186" y="79946"/>
                  </a:cubicBezTo>
                  <a:cubicBezTo>
                    <a:pt x="86665" y="73703"/>
                    <a:pt x="86825" y="59019"/>
                    <a:pt x="86503" y="54808"/>
                  </a:cubicBezTo>
                  <a:cubicBezTo>
                    <a:pt x="86503" y="53403"/>
                    <a:pt x="85864" y="52775"/>
                    <a:pt x="85221" y="52775"/>
                  </a:cubicBezTo>
                  <a:cubicBezTo>
                    <a:pt x="72451" y="52775"/>
                    <a:pt x="39744" y="52310"/>
                    <a:pt x="36553" y="52622"/>
                  </a:cubicBezTo>
                  <a:cubicBezTo>
                    <a:pt x="35754" y="52775"/>
                    <a:pt x="34472" y="54027"/>
                    <a:pt x="34472" y="54962"/>
                  </a:cubicBezTo>
                  <a:cubicBezTo>
                    <a:pt x="34159" y="60742"/>
                    <a:pt x="34472" y="77447"/>
                    <a:pt x="34637" y="82445"/>
                  </a:cubicBezTo>
                  <a:cubicBezTo>
                    <a:pt x="34794" y="89788"/>
                    <a:pt x="35754" y="92123"/>
                    <a:pt x="42287" y="94001"/>
                  </a:cubicBezTo>
                  <a:cubicBezTo>
                    <a:pt x="45643" y="94937"/>
                    <a:pt x="47881" y="96191"/>
                    <a:pt x="47881" y="97905"/>
                  </a:cubicBezTo>
                  <a:cubicBezTo>
                    <a:pt x="48041" y="99468"/>
                    <a:pt x="44851" y="99934"/>
                    <a:pt x="42769" y="99934"/>
                  </a:cubicBezTo>
                  <a:cubicBezTo>
                    <a:pt x="41653" y="99934"/>
                    <a:pt x="28413" y="99468"/>
                    <a:pt x="22828" y="99468"/>
                  </a:cubicBezTo>
                  <a:cubicBezTo>
                    <a:pt x="19151" y="99468"/>
                    <a:pt x="11018" y="100089"/>
                    <a:pt x="5590" y="100089"/>
                  </a:cubicBezTo>
                  <a:cubicBezTo>
                    <a:pt x="1439" y="100089"/>
                    <a:pt x="0" y="99313"/>
                    <a:pt x="0" y="98059"/>
                  </a:cubicBezTo>
                  <a:cubicBezTo>
                    <a:pt x="0" y="96345"/>
                    <a:pt x="1761" y="95406"/>
                    <a:pt x="4473" y="94630"/>
                  </a:cubicBezTo>
                  <a:cubicBezTo>
                    <a:pt x="11496" y="92756"/>
                    <a:pt x="12927" y="91033"/>
                    <a:pt x="13727" y="84476"/>
                  </a:cubicBezTo>
                  <a:cubicBezTo>
                    <a:pt x="14365" y="78233"/>
                    <a:pt x="15161" y="54962"/>
                    <a:pt x="15161" y="33570"/>
                  </a:cubicBezTo>
                  <a:cubicBezTo>
                    <a:pt x="15161" y="28884"/>
                    <a:pt x="15478" y="20297"/>
                    <a:pt x="15161" y="14052"/>
                  </a:cubicBezTo>
                  <a:cubicBezTo>
                    <a:pt x="14843" y="8896"/>
                    <a:pt x="13409" y="7182"/>
                    <a:pt x="8141" y="5618"/>
                  </a:cubicBezTo>
                  <a:cubicBezTo>
                    <a:pt x="4473" y="4526"/>
                    <a:pt x="2717" y="3433"/>
                    <a:pt x="2717" y="2181"/>
                  </a:cubicBezTo>
                  <a:cubicBezTo>
                    <a:pt x="2717" y="623"/>
                    <a:pt x="4790" y="0"/>
                    <a:pt x="7667" y="0"/>
                  </a:cubicBezTo>
                  <a:cubicBezTo>
                    <a:pt x="11971" y="0"/>
                    <a:pt x="20746" y="623"/>
                    <a:pt x="24896" y="623"/>
                  </a:cubicBezTo>
                  <a:cubicBezTo>
                    <a:pt x="31603" y="623"/>
                    <a:pt x="38784" y="152"/>
                    <a:pt x="42613" y="152"/>
                  </a:cubicBezTo>
                  <a:cubicBezTo>
                    <a:pt x="45960" y="152"/>
                    <a:pt x="47881" y="781"/>
                    <a:pt x="47881" y="2181"/>
                  </a:cubicBezTo>
                  <a:cubicBezTo>
                    <a:pt x="47881" y="3902"/>
                    <a:pt x="45803" y="4837"/>
                    <a:pt x="42452" y="5618"/>
                  </a:cubicBezTo>
                  <a:cubicBezTo>
                    <a:pt x="35754" y="7026"/>
                    <a:pt x="35268" y="9992"/>
                    <a:pt x="35107" y="16392"/>
                  </a:cubicBezTo>
                  <a:cubicBezTo>
                    <a:pt x="34794" y="22015"/>
                    <a:pt x="34159" y="40129"/>
                    <a:pt x="34637" y="43096"/>
                  </a:cubicBezTo>
                  <a:cubicBezTo>
                    <a:pt x="34794" y="44347"/>
                    <a:pt x="35428" y="45128"/>
                    <a:pt x="36553" y="45128"/>
                  </a:cubicBezTo>
                </a:path>
              </a:pathLst>
            </a:custGeom>
            <a:grpFill/>
            <a:ln w="9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:a16="http://schemas.microsoft.com/office/drawing/2014/main" xmlns="" id="{587A0586-32B1-6D7E-0ACF-BC9B8263FDD2}"/>
                </a:ext>
              </a:extLst>
            </p:cNvPr>
            <p:cNvSpPr/>
            <p:nvPr/>
          </p:nvSpPr>
          <p:spPr>
            <a:xfrm>
              <a:off x="3769619" y="8616124"/>
              <a:ext cx="75498" cy="100873"/>
            </a:xfrm>
            <a:custGeom>
              <a:avLst/>
              <a:gdLst>
                <a:gd name="connsiteX0" fmla="*/ 73402 w 75498"/>
                <a:gd name="connsiteY0" fmla="*/ 0 h 100873"/>
                <a:gd name="connsiteX1" fmla="*/ 75483 w 75498"/>
                <a:gd name="connsiteY1" fmla="*/ 1717 h 100873"/>
                <a:gd name="connsiteX2" fmla="*/ 75483 w 75498"/>
                <a:gd name="connsiteY2" fmla="*/ 21551 h 100873"/>
                <a:gd name="connsiteX3" fmla="*/ 73250 w 75498"/>
                <a:gd name="connsiteY3" fmla="*/ 26546 h 100873"/>
                <a:gd name="connsiteX4" fmla="*/ 69418 w 75498"/>
                <a:gd name="connsiteY4" fmla="*/ 22174 h 100873"/>
                <a:gd name="connsiteX5" fmla="*/ 58565 w 75498"/>
                <a:gd name="connsiteY5" fmla="*/ 7497 h 100873"/>
                <a:gd name="connsiteX6" fmla="*/ 38301 w 75498"/>
                <a:gd name="connsiteY6" fmla="*/ 7182 h 100873"/>
                <a:gd name="connsiteX7" fmla="*/ 34312 w 75498"/>
                <a:gd name="connsiteY7" fmla="*/ 9679 h 100873"/>
                <a:gd name="connsiteX8" fmla="*/ 33668 w 75498"/>
                <a:gd name="connsiteY8" fmla="*/ 42314 h 100873"/>
                <a:gd name="connsiteX9" fmla="*/ 33833 w 75498"/>
                <a:gd name="connsiteY9" fmla="*/ 85260 h 100873"/>
                <a:gd name="connsiteX10" fmla="*/ 43891 w 75498"/>
                <a:gd name="connsiteY10" fmla="*/ 95254 h 100873"/>
                <a:gd name="connsiteX11" fmla="*/ 48029 w 75498"/>
                <a:gd name="connsiteY11" fmla="*/ 98376 h 100873"/>
                <a:gd name="connsiteX12" fmla="*/ 43243 w 75498"/>
                <a:gd name="connsiteY12" fmla="*/ 100720 h 100873"/>
                <a:gd name="connsiteX13" fmla="*/ 23459 w 75498"/>
                <a:gd name="connsiteY13" fmla="*/ 99938 h 100873"/>
                <a:gd name="connsiteX14" fmla="*/ 4304 w 75498"/>
                <a:gd name="connsiteY14" fmla="*/ 100874 h 100873"/>
                <a:gd name="connsiteX15" fmla="*/ 0 w 75498"/>
                <a:gd name="connsiteY15" fmla="*/ 98693 h 100873"/>
                <a:gd name="connsiteX16" fmla="*/ 4782 w 75498"/>
                <a:gd name="connsiteY16" fmla="*/ 95254 h 100873"/>
                <a:gd name="connsiteX17" fmla="*/ 12601 w 75498"/>
                <a:gd name="connsiteY17" fmla="*/ 87445 h 100873"/>
                <a:gd name="connsiteX18" fmla="*/ 14361 w 75498"/>
                <a:gd name="connsiteY18" fmla="*/ 42631 h 100873"/>
                <a:gd name="connsiteX19" fmla="*/ 14039 w 75498"/>
                <a:gd name="connsiteY19" fmla="*/ 14522 h 100873"/>
                <a:gd name="connsiteX20" fmla="*/ 6376 w 75498"/>
                <a:gd name="connsiteY20" fmla="*/ 6089 h 100873"/>
                <a:gd name="connsiteX21" fmla="*/ 1596 w 75498"/>
                <a:gd name="connsiteY21" fmla="*/ 2652 h 100873"/>
                <a:gd name="connsiteX22" fmla="*/ 6216 w 75498"/>
                <a:gd name="connsiteY22" fmla="*/ 623 h 100873"/>
                <a:gd name="connsiteX23" fmla="*/ 25849 w 75498"/>
                <a:gd name="connsiteY23" fmla="*/ 1093 h 100873"/>
                <a:gd name="connsiteX24" fmla="*/ 46599 w 75498"/>
                <a:gd name="connsiteY24" fmla="*/ 1093 h 100873"/>
                <a:gd name="connsiteX25" fmla="*/ 73402 w 75498"/>
                <a:gd name="connsiteY25" fmla="*/ 0 h 10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5498" h="100873">
                  <a:moveTo>
                    <a:pt x="73402" y="0"/>
                  </a:moveTo>
                  <a:cubicBezTo>
                    <a:pt x="74523" y="0"/>
                    <a:pt x="75483" y="783"/>
                    <a:pt x="75483" y="1717"/>
                  </a:cubicBezTo>
                  <a:cubicBezTo>
                    <a:pt x="75169" y="6246"/>
                    <a:pt x="75321" y="16243"/>
                    <a:pt x="75483" y="21551"/>
                  </a:cubicBezTo>
                  <a:cubicBezTo>
                    <a:pt x="75644" y="23579"/>
                    <a:pt x="74523" y="26546"/>
                    <a:pt x="73250" y="26546"/>
                  </a:cubicBezTo>
                  <a:cubicBezTo>
                    <a:pt x="71976" y="26546"/>
                    <a:pt x="70374" y="25765"/>
                    <a:pt x="69418" y="22174"/>
                  </a:cubicBezTo>
                  <a:cubicBezTo>
                    <a:pt x="67344" y="15304"/>
                    <a:pt x="64472" y="8118"/>
                    <a:pt x="58565" y="7497"/>
                  </a:cubicBezTo>
                  <a:cubicBezTo>
                    <a:pt x="53619" y="6872"/>
                    <a:pt x="41648" y="7029"/>
                    <a:pt x="38301" y="7182"/>
                  </a:cubicBezTo>
                  <a:cubicBezTo>
                    <a:pt x="35111" y="7182"/>
                    <a:pt x="34312" y="8118"/>
                    <a:pt x="34312" y="9679"/>
                  </a:cubicBezTo>
                  <a:cubicBezTo>
                    <a:pt x="33668" y="17800"/>
                    <a:pt x="33668" y="31854"/>
                    <a:pt x="33668" y="42314"/>
                  </a:cubicBezTo>
                  <a:cubicBezTo>
                    <a:pt x="33668" y="53246"/>
                    <a:pt x="33833" y="74174"/>
                    <a:pt x="33833" y="85260"/>
                  </a:cubicBezTo>
                  <a:cubicBezTo>
                    <a:pt x="33994" y="91981"/>
                    <a:pt x="36541" y="93540"/>
                    <a:pt x="43891" y="95254"/>
                  </a:cubicBezTo>
                  <a:cubicBezTo>
                    <a:pt x="46278" y="96031"/>
                    <a:pt x="48029" y="97131"/>
                    <a:pt x="48029" y="98376"/>
                  </a:cubicBezTo>
                  <a:cubicBezTo>
                    <a:pt x="48029" y="99621"/>
                    <a:pt x="46116" y="100720"/>
                    <a:pt x="43243" y="100720"/>
                  </a:cubicBezTo>
                  <a:cubicBezTo>
                    <a:pt x="39258" y="100720"/>
                    <a:pt x="29526" y="99938"/>
                    <a:pt x="23459" y="99938"/>
                  </a:cubicBezTo>
                  <a:cubicBezTo>
                    <a:pt x="17552" y="99938"/>
                    <a:pt x="7503" y="100874"/>
                    <a:pt x="4304" y="100874"/>
                  </a:cubicBezTo>
                  <a:cubicBezTo>
                    <a:pt x="1752" y="100874"/>
                    <a:pt x="0" y="99469"/>
                    <a:pt x="0" y="98693"/>
                  </a:cubicBezTo>
                  <a:cubicBezTo>
                    <a:pt x="0" y="96971"/>
                    <a:pt x="1913" y="95877"/>
                    <a:pt x="4782" y="95254"/>
                  </a:cubicBezTo>
                  <a:cubicBezTo>
                    <a:pt x="11645" y="93696"/>
                    <a:pt x="12288" y="91035"/>
                    <a:pt x="12601" y="87445"/>
                  </a:cubicBezTo>
                  <a:cubicBezTo>
                    <a:pt x="13087" y="82602"/>
                    <a:pt x="14361" y="73236"/>
                    <a:pt x="14361" y="42631"/>
                  </a:cubicBezTo>
                  <a:cubicBezTo>
                    <a:pt x="14361" y="28109"/>
                    <a:pt x="14361" y="18583"/>
                    <a:pt x="14039" y="14522"/>
                  </a:cubicBezTo>
                  <a:cubicBezTo>
                    <a:pt x="13722" y="9367"/>
                    <a:pt x="12601" y="7497"/>
                    <a:pt x="6376" y="6089"/>
                  </a:cubicBezTo>
                  <a:cubicBezTo>
                    <a:pt x="2865" y="5154"/>
                    <a:pt x="1596" y="4215"/>
                    <a:pt x="1596" y="2652"/>
                  </a:cubicBezTo>
                  <a:cubicBezTo>
                    <a:pt x="1596" y="1562"/>
                    <a:pt x="3830" y="623"/>
                    <a:pt x="6216" y="623"/>
                  </a:cubicBezTo>
                  <a:cubicBezTo>
                    <a:pt x="13244" y="623"/>
                    <a:pt x="19472" y="1093"/>
                    <a:pt x="25849" y="1093"/>
                  </a:cubicBezTo>
                  <a:cubicBezTo>
                    <a:pt x="32395" y="1093"/>
                    <a:pt x="39897" y="1093"/>
                    <a:pt x="46599" y="1093"/>
                  </a:cubicBezTo>
                  <a:cubicBezTo>
                    <a:pt x="67662" y="1093"/>
                    <a:pt x="71491" y="471"/>
                    <a:pt x="73402" y="0"/>
                  </a:cubicBezTo>
                </a:path>
              </a:pathLst>
            </a:custGeom>
            <a:grpFill/>
            <a:ln w="9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:a16="http://schemas.microsoft.com/office/drawing/2014/main" xmlns="" id="{C4876E3D-5D89-FE82-0E3C-F1076E7AB381}"/>
                </a:ext>
              </a:extLst>
            </p:cNvPr>
            <p:cNvSpPr/>
            <p:nvPr/>
          </p:nvSpPr>
          <p:spPr>
            <a:xfrm>
              <a:off x="3857702" y="8615812"/>
              <a:ext cx="81553" cy="101185"/>
            </a:xfrm>
            <a:custGeom>
              <a:avLst/>
              <a:gdLst>
                <a:gd name="connsiteX0" fmla="*/ 39902 w 81553"/>
                <a:gd name="connsiteY0" fmla="*/ 5309 h 101185"/>
                <a:gd name="connsiteX1" fmla="*/ 35588 w 81553"/>
                <a:gd name="connsiteY1" fmla="*/ 6711 h 101185"/>
                <a:gd name="connsiteX2" fmla="*/ 34153 w 81553"/>
                <a:gd name="connsiteY2" fmla="*/ 12490 h 101185"/>
                <a:gd name="connsiteX3" fmla="*/ 33839 w 81553"/>
                <a:gd name="connsiteY3" fmla="*/ 52780 h 101185"/>
                <a:gd name="connsiteX4" fmla="*/ 34153 w 81553"/>
                <a:gd name="connsiteY4" fmla="*/ 81044 h 101185"/>
                <a:gd name="connsiteX5" fmla="*/ 44055 w 81553"/>
                <a:gd name="connsiteY5" fmla="*/ 95720 h 101185"/>
                <a:gd name="connsiteX6" fmla="*/ 48521 w 81553"/>
                <a:gd name="connsiteY6" fmla="*/ 99005 h 101185"/>
                <a:gd name="connsiteX7" fmla="*/ 43580 w 81553"/>
                <a:gd name="connsiteY7" fmla="*/ 101186 h 101185"/>
                <a:gd name="connsiteX8" fmla="*/ 23310 w 81553"/>
                <a:gd name="connsiteY8" fmla="*/ 100250 h 101185"/>
                <a:gd name="connsiteX9" fmla="*/ 5911 w 81553"/>
                <a:gd name="connsiteY9" fmla="*/ 100872 h 101185"/>
                <a:gd name="connsiteX10" fmla="*/ 0 w 81553"/>
                <a:gd name="connsiteY10" fmla="*/ 98372 h 101185"/>
                <a:gd name="connsiteX11" fmla="*/ 3839 w 81553"/>
                <a:gd name="connsiteY11" fmla="*/ 95567 h 101185"/>
                <a:gd name="connsiteX12" fmla="*/ 14045 w 81553"/>
                <a:gd name="connsiteY12" fmla="*/ 84166 h 101185"/>
                <a:gd name="connsiteX13" fmla="*/ 15005 w 81553"/>
                <a:gd name="connsiteY13" fmla="*/ 59802 h 101185"/>
                <a:gd name="connsiteX14" fmla="*/ 14691 w 81553"/>
                <a:gd name="connsiteY14" fmla="*/ 15304 h 101185"/>
                <a:gd name="connsiteX15" fmla="*/ 4628 w 81553"/>
                <a:gd name="connsiteY15" fmla="*/ 6242 h 101185"/>
                <a:gd name="connsiteX16" fmla="*/ 960 w 81553"/>
                <a:gd name="connsiteY16" fmla="*/ 3902 h 101185"/>
                <a:gd name="connsiteX17" fmla="*/ 4314 w 81553"/>
                <a:gd name="connsiteY17" fmla="*/ 1406 h 101185"/>
                <a:gd name="connsiteX18" fmla="*/ 9579 w 81553"/>
                <a:gd name="connsiteY18" fmla="*/ 1252 h 101185"/>
                <a:gd name="connsiteX19" fmla="*/ 40064 w 81553"/>
                <a:gd name="connsiteY19" fmla="*/ 0 h 101185"/>
                <a:gd name="connsiteX20" fmla="*/ 72307 w 81553"/>
                <a:gd name="connsiteY20" fmla="*/ 9053 h 101185"/>
                <a:gd name="connsiteX21" fmla="*/ 81553 w 81553"/>
                <a:gd name="connsiteY21" fmla="*/ 30133 h 101185"/>
                <a:gd name="connsiteX22" fmla="*/ 71014 w 81553"/>
                <a:gd name="connsiteY22" fmla="*/ 53715 h 101185"/>
                <a:gd name="connsiteX23" fmla="*/ 51876 w 81553"/>
                <a:gd name="connsiteY23" fmla="*/ 60740 h 101185"/>
                <a:gd name="connsiteX24" fmla="*/ 43580 w 81553"/>
                <a:gd name="connsiteY24" fmla="*/ 59649 h 101185"/>
                <a:gd name="connsiteX25" fmla="*/ 40216 w 81553"/>
                <a:gd name="connsiteY25" fmla="*/ 56527 h 101185"/>
                <a:gd name="connsiteX26" fmla="*/ 42611 w 81553"/>
                <a:gd name="connsiteY26" fmla="*/ 54967 h 101185"/>
                <a:gd name="connsiteX27" fmla="*/ 45005 w 81553"/>
                <a:gd name="connsiteY27" fmla="*/ 54967 h 101185"/>
                <a:gd name="connsiteX28" fmla="*/ 61607 w 81553"/>
                <a:gd name="connsiteY28" fmla="*/ 30919 h 101185"/>
                <a:gd name="connsiteX29" fmla="*/ 39902 w 81553"/>
                <a:gd name="connsiteY29" fmla="*/ 5309 h 10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1553" h="101185">
                  <a:moveTo>
                    <a:pt x="39902" y="5309"/>
                  </a:moveTo>
                  <a:cubicBezTo>
                    <a:pt x="38467" y="5309"/>
                    <a:pt x="36225" y="6242"/>
                    <a:pt x="35588" y="6711"/>
                  </a:cubicBezTo>
                  <a:cubicBezTo>
                    <a:pt x="35113" y="7184"/>
                    <a:pt x="34315" y="8899"/>
                    <a:pt x="34153" y="12490"/>
                  </a:cubicBezTo>
                  <a:cubicBezTo>
                    <a:pt x="34001" y="15616"/>
                    <a:pt x="34001" y="34978"/>
                    <a:pt x="33839" y="52780"/>
                  </a:cubicBezTo>
                  <a:cubicBezTo>
                    <a:pt x="33839" y="66993"/>
                    <a:pt x="34153" y="77139"/>
                    <a:pt x="34153" y="81044"/>
                  </a:cubicBezTo>
                  <a:cubicBezTo>
                    <a:pt x="34315" y="90571"/>
                    <a:pt x="34799" y="93385"/>
                    <a:pt x="44055" y="95720"/>
                  </a:cubicBezTo>
                  <a:cubicBezTo>
                    <a:pt x="47238" y="96343"/>
                    <a:pt x="48521" y="97596"/>
                    <a:pt x="48521" y="99005"/>
                  </a:cubicBezTo>
                  <a:cubicBezTo>
                    <a:pt x="48521" y="100250"/>
                    <a:pt x="45803" y="101186"/>
                    <a:pt x="43580" y="101186"/>
                  </a:cubicBezTo>
                  <a:cubicBezTo>
                    <a:pt x="39418" y="101186"/>
                    <a:pt x="30333" y="100250"/>
                    <a:pt x="23310" y="100250"/>
                  </a:cubicBezTo>
                  <a:cubicBezTo>
                    <a:pt x="18673" y="100250"/>
                    <a:pt x="10852" y="100872"/>
                    <a:pt x="5911" y="100872"/>
                  </a:cubicBezTo>
                  <a:cubicBezTo>
                    <a:pt x="2233" y="100872"/>
                    <a:pt x="0" y="100096"/>
                    <a:pt x="0" y="98372"/>
                  </a:cubicBezTo>
                  <a:cubicBezTo>
                    <a:pt x="0" y="97283"/>
                    <a:pt x="2233" y="96027"/>
                    <a:pt x="3839" y="95567"/>
                  </a:cubicBezTo>
                  <a:cubicBezTo>
                    <a:pt x="11660" y="93692"/>
                    <a:pt x="13570" y="91347"/>
                    <a:pt x="14045" y="84166"/>
                  </a:cubicBezTo>
                  <a:cubicBezTo>
                    <a:pt x="14530" y="77925"/>
                    <a:pt x="15005" y="67769"/>
                    <a:pt x="15005" y="59802"/>
                  </a:cubicBezTo>
                  <a:cubicBezTo>
                    <a:pt x="15005" y="54810"/>
                    <a:pt x="15005" y="19830"/>
                    <a:pt x="14691" y="15304"/>
                  </a:cubicBezTo>
                  <a:cubicBezTo>
                    <a:pt x="14197" y="9839"/>
                    <a:pt x="13399" y="7341"/>
                    <a:pt x="4628" y="6242"/>
                  </a:cubicBezTo>
                  <a:cubicBezTo>
                    <a:pt x="2547" y="5932"/>
                    <a:pt x="960" y="4842"/>
                    <a:pt x="960" y="3902"/>
                  </a:cubicBezTo>
                  <a:cubicBezTo>
                    <a:pt x="960" y="2652"/>
                    <a:pt x="2395" y="1718"/>
                    <a:pt x="4314" y="1406"/>
                  </a:cubicBezTo>
                  <a:cubicBezTo>
                    <a:pt x="5265" y="1252"/>
                    <a:pt x="8144" y="1252"/>
                    <a:pt x="9579" y="1252"/>
                  </a:cubicBezTo>
                  <a:cubicBezTo>
                    <a:pt x="19785" y="1252"/>
                    <a:pt x="32880" y="0"/>
                    <a:pt x="40064" y="0"/>
                  </a:cubicBezTo>
                  <a:cubicBezTo>
                    <a:pt x="55382" y="0"/>
                    <a:pt x="65759" y="2811"/>
                    <a:pt x="72307" y="9053"/>
                  </a:cubicBezTo>
                  <a:cubicBezTo>
                    <a:pt x="79805" y="16243"/>
                    <a:pt x="81553" y="24672"/>
                    <a:pt x="81553" y="30133"/>
                  </a:cubicBezTo>
                  <a:cubicBezTo>
                    <a:pt x="81553" y="42943"/>
                    <a:pt x="75652" y="49814"/>
                    <a:pt x="71014" y="53715"/>
                  </a:cubicBezTo>
                  <a:cubicBezTo>
                    <a:pt x="66871" y="57150"/>
                    <a:pt x="58100" y="60740"/>
                    <a:pt x="51876" y="60740"/>
                  </a:cubicBezTo>
                  <a:cubicBezTo>
                    <a:pt x="50118" y="60740"/>
                    <a:pt x="45642" y="60435"/>
                    <a:pt x="43580" y="59649"/>
                  </a:cubicBezTo>
                  <a:cubicBezTo>
                    <a:pt x="41337" y="58712"/>
                    <a:pt x="40216" y="57936"/>
                    <a:pt x="40216" y="56527"/>
                  </a:cubicBezTo>
                  <a:cubicBezTo>
                    <a:pt x="40216" y="55898"/>
                    <a:pt x="41337" y="54967"/>
                    <a:pt x="42611" y="54967"/>
                  </a:cubicBezTo>
                  <a:cubicBezTo>
                    <a:pt x="43893" y="54967"/>
                    <a:pt x="44369" y="54967"/>
                    <a:pt x="45005" y="54967"/>
                  </a:cubicBezTo>
                  <a:cubicBezTo>
                    <a:pt x="51714" y="54967"/>
                    <a:pt x="61607" y="47157"/>
                    <a:pt x="61607" y="30919"/>
                  </a:cubicBezTo>
                  <a:cubicBezTo>
                    <a:pt x="61607" y="18425"/>
                    <a:pt x="52978" y="5309"/>
                    <a:pt x="39902" y="5309"/>
                  </a:cubicBezTo>
                </a:path>
              </a:pathLst>
            </a:custGeom>
            <a:grpFill/>
            <a:ln w="9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:a16="http://schemas.microsoft.com/office/drawing/2014/main" xmlns="" id="{9CB1DE50-1354-161F-89E7-6C42EF574CB7}"/>
                </a:ext>
              </a:extLst>
            </p:cNvPr>
            <p:cNvSpPr/>
            <p:nvPr/>
          </p:nvSpPr>
          <p:spPr>
            <a:xfrm>
              <a:off x="3947209" y="8616270"/>
              <a:ext cx="86763" cy="100575"/>
            </a:xfrm>
            <a:custGeom>
              <a:avLst/>
              <a:gdLst>
                <a:gd name="connsiteX0" fmla="*/ 60979 w 86763"/>
                <a:gd name="connsiteY0" fmla="*/ 949 h 100575"/>
                <a:gd name="connsiteX1" fmla="*/ 75015 w 86763"/>
                <a:gd name="connsiteY1" fmla="*/ 16 h 100575"/>
                <a:gd name="connsiteX2" fmla="*/ 76935 w 86763"/>
                <a:gd name="connsiteY2" fmla="*/ 2042 h 100575"/>
                <a:gd name="connsiteX3" fmla="*/ 77096 w 86763"/>
                <a:gd name="connsiteY3" fmla="*/ 18751 h 100575"/>
                <a:gd name="connsiteX4" fmla="*/ 74540 w 86763"/>
                <a:gd name="connsiteY4" fmla="*/ 23122 h 100575"/>
                <a:gd name="connsiteX5" fmla="*/ 71509 w 86763"/>
                <a:gd name="connsiteY5" fmla="*/ 19220 h 100575"/>
                <a:gd name="connsiteX6" fmla="*/ 61293 w 86763"/>
                <a:gd name="connsiteY6" fmla="*/ 7508 h 100575"/>
                <a:gd name="connsiteX7" fmla="*/ 39104 w 86763"/>
                <a:gd name="connsiteY7" fmla="*/ 6574 h 100575"/>
                <a:gd name="connsiteX8" fmla="*/ 37023 w 86763"/>
                <a:gd name="connsiteY8" fmla="*/ 10941 h 100575"/>
                <a:gd name="connsiteX9" fmla="*/ 36396 w 86763"/>
                <a:gd name="connsiteY9" fmla="*/ 45143 h 100575"/>
                <a:gd name="connsiteX10" fmla="*/ 37983 w 86763"/>
                <a:gd name="connsiteY10" fmla="*/ 46701 h 100575"/>
                <a:gd name="connsiteX11" fmla="*/ 50754 w 86763"/>
                <a:gd name="connsiteY11" fmla="*/ 46701 h 100575"/>
                <a:gd name="connsiteX12" fmla="*/ 64800 w 86763"/>
                <a:gd name="connsiteY12" fmla="*/ 39208 h 100575"/>
                <a:gd name="connsiteX13" fmla="*/ 68316 w 86763"/>
                <a:gd name="connsiteY13" fmla="*/ 35143 h 100575"/>
                <a:gd name="connsiteX14" fmla="*/ 69903 w 86763"/>
                <a:gd name="connsiteY14" fmla="*/ 39519 h 100575"/>
                <a:gd name="connsiteX15" fmla="*/ 69266 w 86763"/>
                <a:gd name="connsiteY15" fmla="*/ 50291 h 100575"/>
                <a:gd name="connsiteX16" fmla="*/ 69903 w 86763"/>
                <a:gd name="connsiteY16" fmla="*/ 60908 h 100575"/>
                <a:gd name="connsiteX17" fmla="*/ 67831 w 86763"/>
                <a:gd name="connsiteY17" fmla="*/ 65596 h 100575"/>
                <a:gd name="connsiteX18" fmla="*/ 64800 w 86763"/>
                <a:gd name="connsiteY18" fmla="*/ 62160 h 100575"/>
                <a:gd name="connsiteX19" fmla="*/ 54422 w 86763"/>
                <a:gd name="connsiteY19" fmla="*/ 53729 h 100575"/>
                <a:gd name="connsiteX20" fmla="*/ 38467 w 86763"/>
                <a:gd name="connsiteY20" fmla="*/ 53258 h 100575"/>
                <a:gd name="connsiteX21" fmla="*/ 36396 w 86763"/>
                <a:gd name="connsiteY21" fmla="*/ 55134 h 100575"/>
                <a:gd name="connsiteX22" fmla="*/ 36073 w 86763"/>
                <a:gd name="connsiteY22" fmla="*/ 76835 h 100575"/>
                <a:gd name="connsiteX23" fmla="*/ 36709 w 86763"/>
                <a:gd name="connsiteY23" fmla="*/ 89643 h 100575"/>
                <a:gd name="connsiteX24" fmla="*/ 40225 w 86763"/>
                <a:gd name="connsiteY24" fmla="*/ 93396 h 100575"/>
                <a:gd name="connsiteX25" fmla="*/ 53149 w 86763"/>
                <a:gd name="connsiteY25" fmla="*/ 94327 h 100575"/>
                <a:gd name="connsiteX26" fmla="*/ 67831 w 86763"/>
                <a:gd name="connsiteY26" fmla="*/ 92928 h 100575"/>
                <a:gd name="connsiteX27" fmla="*/ 80441 w 86763"/>
                <a:gd name="connsiteY27" fmla="*/ 81364 h 100575"/>
                <a:gd name="connsiteX28" fmla="*/ 85392 w 86763"/>
                <a:gd name="connsiteY28" fmla="*/ 75899 h 100575"/>
                <a:gd name="connsiteX29" fmla="*/ 86666 w 86763"/>
                <a:gd name="connsiteY29" fmla="*/ 80436 h 100575"/>
                <a:gd name="connsiteX30" fmla="*/ 80603 w 86763"/>
                <a:gd name="connsiteY30" fmla="*/ 98548 h 100575"/>
                <a:gd name="connsiteX31" fmla="*/ 76773 w 86763"/>
                <a:gd name="connsiteY31" fmla="*/ 100575 h 100575"/>
                <a:gd name="connsiteX32" fmla="*/ 23633 w 86763"/>
                <a:gd name="connsiteY32" fmla="*/ 99794 h 100575"/>
                <a:gd name="connsiteX33" fmla="*/ 5426 w 86763"/>
                <a:gd name="connsiteY33" fmla="*/ 100575 h 100575"/>
                <a:gd name="connsiteX34" fmla="*/ 0 w 86763"/>
                <a:gd name="connsiteY34" fmla="*/ 98548 h 100575"/>
                <a:gd name="connsiteX35" fmla="*/ 4799 w 86763"/>
                <a:gd name="connsiteY35" fmla="*/ 95417 h 100575"/>
                <a:gd name="connsiteX36" fmla="*/ 15642 w 86763"/>
                <a:gd name="connsiteY36" fmla="*/ 83556 h 100575"/>
                <a:gd name="connsiteX37" fmla="*/ 16915 w 86763"/>
                <a:gd name="connsiteY37" fmla="*/ 45766 h 100575"/>
                <a:gd name="connsiteX38" fmla="*/ 16763 w 86763"/>
                <a:gd name="connsiteY38" fmla="*/ 15630 h 100575"/>
                <a:gd name="connsiteX39" fmla="*/ 8305 w 86763"/>
                <a:gd name="connsiteY39" fmla="*/ 5629 h 100575"/>
                <a:gd name="connsiteX40" fmla="*/ 3193 w 86763"/>
                <a:gd name="connsiteY40" fmla="*/ 2823 h 100575"/>
                <a:gd name="connsiteX41" fmla="*/ 8144 w 86763"/>
                <a:gd name="connsiteY41" fmla="*/ 478 h 100575"/>
                <a:gd name="connsiteX42" fmla="*/ 37023 w 86763"/>
                <a:gd name="connsiteY42" fmla="*/ 949 h 100575"/>
                <a:gd name="connsiteX43" fmla="*/ 60979 w 86763"/>
                <a:gd name="connsiteY43" fmla="*/ 949 h 10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6763" h="100575">
                  <a:moveTo>
                    <a:pt x="60979" y="949"/>
                  </a:moveTo>
                  <a:cubicBezTo>
                    <a:pt x="66235" y="949"/>
                    <a:pt x="72772" y="326"/>
                    <a:pt x="75015" y="16"/>
                  </a:cubicBezTo>
                  <a:cubicBezTo>
                    <a:pt x="75652" y="-145"/>
                    <a:pt x="76773" y="949"/>
                    <a:pt x="76935" y="2042"/>
                  </a:cubicBezTo>
                  <a:cubicBezTo>
                    <a:pt x="77096" y="4852"/>
                    <a:pt x="77096" y="15630"/>
                    <a:pt x="77096" y="18751"/>
                  </a:cubicBezTo>
                  <a:cubicBezTo>
                    <a:pt x="77096" y="20936"/>
                    <a:pt x="75965" y="23122"/>
                    <a:pt x="74540" y="23122"/>
                  </a:cubicBezTo>
                  <a:cubicBezTo>
                    <a:pt x="73105" y="23122"/>
                    <a:pt x="71822" y="20782"/>
                    <a:pt x="71509" y="19220"/>
                  </a:cubicBezTo>
                  <a:cubicBezTo>
                    <a:pt x="69418" y="10474"/>
                    <a:pt x="64961" y="8130"/>
                    <a:pt x="61293" y="7508"/>
                  </a:cubicBezTo>
                  <a:cubicBezTo>
                    <a:pt x="58262" y="7038"/>
                    <a:pt x="51401" y="6415"/>
                    <a:pt x="39104" y="6574"/>
                  </a:cubicBezTo>
                  <a:cubicBezTo>
                    <a:pt x="38467" y="6574"/>
                    <a:pt x="37184" y="7196"/>
                    <a:pt x="37023" y="10941"/>
                  </a:cubicBezTo>
                  <a:cubicBezTo>
                    <a:pt x="36709" y="14847"/>
                    <a:pt x="36234" y="36551"/>
                    <a:pt x="36396" y="45143"/>
                  </a:cubicBezTo>
                  <a:cubicBezTo>
                    <a:pt x="36396" y="45608"/>
                    <a:pt x="37023" y="46701"/>
                    <a:pt x="37983" y="46701"/>
                  </a:cubicBezTo>
                  <a:lnTo>
                    <a:pt x="50754" y="46701"/>
                  </a:lnTo>
                  <a:cubicBezTo>
                    <a:pt x="62082" y="46701"/>
                    <a:pt x="61768" y="46077"/>
                    <a:pt x="64800" y="39208"/>
                  </a:cubicBezTo>
                  <a:cubicBezTo>
                    <a:pt x="65759" y="36866"/>
                    <a:pt x="66871" y="35143"/>
                    <a:pt x="68316" y="35143"/>
                  </a:cubicBezTo>
                  <a:cubicBezTo>
                    <a:pt x="69589" y="35143"/>
                    <a:pt x="70064" y="37798"/>
                    <a:pt x="69903" y="39519"/>
                  </a:cubicBezTo>
                  <a:cubicBezTo>
                    <a:pt x="69589" y="43892"/>
                    <a:pt x="69266" y="46701"/>
                    <a:pt x="69266" y="50291"/>
                  </a:cubicBezTo>
                  <a:cubicBezTo>
                    <a:pt x="69266" y="54510"/>
                    <a:pt x="69589" y="57010"/>
                    <a:pt x="69903" y="60908"/>
                  </a:cubicBezTo>
                  <a:cubicBezTo>
                    <a:pt x="70064" y="63722"/>
                    <a:pt x="69104" y="65596"/>
                    <a:pt x="67831" y="65596"/>
                  </a:cubicBezTo>
                  <a:cubicBezTo>
                    <a:pt x="66558" y="65596"/>
                    <a:pt x="65284" y="63722"/>
                    <a:pt x="64800" y="62160"/>
                  </a:cubicBezTo>
                  <a:cubicBezTo>
                    <a:pt x="62718" y="55288"/>
                    <a:pt x="60647" y="54200"/>
                    <a:pt x="54422" y="53729"/>
                  </a:cubicBezTo>
                  <a:cubicBezTo>
                    <a:pt x="49320" y="53258"/>
                    <a:pt x="43409" y="53258"/>
                    <a:pt x="38467" y="53258"/>
                  </a:cubicBezTo>
                  <a:cubicBezTo>
                    <a:pt x="37831" y="53258"/>
                    <a:pt x="36396" y="54822"/>
                    <a:pt x="36396" y="55134"/>
                  </a:cubicBezTo>
                  <a:cubicBezTo>
                    <a:pt x="35750" y="59507"/>
                    <a:pt x="35921" y="71684"/>
                    <a:pt x="36073" y="76835"/>
                  </a:cubicBezTo>
                  <a:cubicBezTo>
                    <a:pt x="36234" y="80588"/>
                    <a:pt x="36073" y="86370"/>
                    <a:pt x="36709" y="89643"/>
                  </a:cubicBezTo>
                  <a:cubicBezTo>
                    <a:pt x="37184" y="91051"/>
                    <a:pt x="38629" y="93082"/>
                    <a:pt x="40225" y="93396"/>
                  </a:cubicBezTo>
                  <a:cubicBezTo>
                    <a:pt x="42772" y="93858"/>
                    <a:pt x="47723" y="94327"/>
                    <a:pt x="53149" y="94327"/>
                  </a:cubicBezTo>
                  <a:cubicBezTo>
                    <a:pt x="57939" y="94327"/>
                    <a:pt x="63840" y="94327"/>
                    <a:pt x="67831" y="92928"/>
                  </a:cubicBezTo>
                  <a:cubicBezTo>
                    <a:pt x="72620" y="91204"/>
                    <a:pt x="76935" y="87460"/>
                    <a:pt x="80441" y="81364"/>
                  </a:cubicBezTo>
                  <a:cubicBezTo>
                    <a:pt x="82674" y="77304"/>
                    <a:pt x="84109" y="75899"/>
                    <a:pt x="85392" y="75899"/>
                  </a:cubicBezTo>
                  <a:cubicBezTo>
                    <a:pt x="86989" y="75899"/>
                    <a:pt x="86827" y="79181"/>
                    <a:pt x="86666" y="80436"/>
                  </a:cubicBezTo>
                  <a:cubicBezTo>
                    <a:pt x="86666" y="81681"/>
                    <a:pt x="82038" y="96050"/>
                    <a:pt x="80603" y="98548"/>
                  </a:cubicBezTo>
                  <a:cubicBezTo>
                    <a:pt x="80128" y="99639"/>
                    <a:pt x="77562" y="100575"/>
                    <a:pt x="76773" y="100575"/>
                  </a:cubicBezTo>
                  <a:cubicBezTo>
                    <a:pt x="75015" y="100575"/>
                    <a:pt x="35598" y="99794"/>
                    <a:pt x="23633" y="99794"/>
                  </a:cubicBezTo>
                  <a:cubicBezTo>
                    <a:pt x="12933" y="99794"/>
                    <a:pt x="11175" y="100575"/>
                    <a:pt x="5426" y="100575"/>
                  </a:cubicBezTo>
                  <a:cubicBezTo>
                    <a:pt x="2404" y="100575"/>
                    <a:pt x="0" y="100106"/>
                    <a:pt x="0" y="98548"/>
                  </a:cubicBezTo>
                  <a:cubicBezTo>
                    <a:pt x="0" y="97140"/>
                    <a:pt x="2081" y="96050"/>
                    <a:pt x="4799" y="95417"/>
                  </a:cubicBezTo>
                  <a:cubicBezTo>
                    <a:pt x="12933" y="93551"/>
                    <a:pt x="15005" y="91980"/>
                    <a:pt x="15642" y="83556"/>
                  </a:cubicBezTo>
                  <a:cubicBezTo>
                    <a:pt x="16126" y="76991"/>
                    <a:pt x="16915" y="65127"/>
                    <a:pt x="16915" y="45766"/>
                  </a:cubicBezTo>
                  <a:cubicBezTo>
                    <a:pt x="16915" y="27341"/>
                    <a:pt x="17076" y="20154"/>
                    <a:pt x="16763" y="15630"/>
                  </a:cubicBezTo>
                  <a:cubicBezTo>
                    <a:pt x="16440" y="10005"/>
                    <a:pt x="15166" y="6884"/>
                    <a:pt x="8305" y="5629"/>
                  </a:cubicBezTo>
                  <a:cubicBezTo>
                    <a:pt x="4951" y="5009"/>
                    <a:pt x="3193" y="4385"/>
                    <a:pt x="3193" y="2823"/>
                  </a:cubicBezTo>
                  <a:cubicBezTo>
                    <a:pt x="3193" y="1417"/>
                    <a:pt x="5911" y="478"/>
                    <a:pt x="8144" y="478"/>
                  </a:cubicBezTo>
                  <a:cubicBezTo>
                    <a:pt x="15642" y="478"/>
                    <a:pt x="28736" y="949"/>
                    <a:pt x="37023" y="949"/>
                  </a:cubicBezTo>
                  <a:lnTo>
                    <a:pt x="60979" y="949"/>
                  </a:lnTo>
                </a:path>
              </a:pathLst>
            </a:custGeom>
            <a:grpFill/>
            <a:ln w="9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70" name="Полилиния 69">
              <a:extLst>
                <a:ext uri="{FF2B5EF4-FFF2-40B4-BE49-F238E27FC236}">
                  <a16:creationId xmlns:a16="http://schemas.microsoft.com/office/drawing/2014/main" xmlns="" id="{9B4227E9-11DA-3FD6-9525-C3A6EF19F42D}"/>
                </a:ext>
              </a:extLst>
            </p:cNvPr>
            <p:cNvSpPr/>
            <p:nvPr/>
          </p:nvSpPr>
          <p:spPr>
            <a:xfrm>
              <a:off x="4041258" y="8614562"/>
              <a:ext cx="99057" cy="104304"/>
            </a:xfrm>
            <a:custGeom>
              <a:avLst/>
              <a:gdLst>
                <a:gd name="connsiteX0" fmla="*/ 81391 w 99057"/>
                <a:gd name="connsiteY0" fmla="*/ 2502 h 104304"/>
                <a:gd name="connsiteX1" fmla="*/ 92880 w 99057"/>
                <a:gd name="connsiteY1" fmla="*/ 4840 h 104304"/>
                <a:gd name="connsiteX2" fmla="*/ 95275 w 99057"/>
                <a:gd name="connsiteY2" fmla="*/ 9059 h 104304"/>
                <a:gd name="connsiteX3" fmla="*/ 96083 w 99057"/>
                <a:gd name="connsiteY3" fmla="*/ 23425 h 104304"/>
                <a:gd name="connsiteX4" fmla="*/ 93355 w 99057"/>
                <a:gd name="connsiteY4" fmla="*/ 29360 h 104304"/>
                <a:gd name="connsiteX5" fmla="*/ 90324 w 99057"/>
                <a:gd name="connsiteY5" fmla="*/ 25141 h 104304"/>
                <a:gd name="connsiteX6" fmla="*/ 83625 w 99057"/>
                <a:gd name="connsiteY6" fmla="*/ 14050 h 104304"/>
                <a:gd name="connsiteX7" fmla="*/ 60001 w 99057"/>
                <a:gd name="connsiteY7" fmla="*/ 4994 h 104304"/>
                <a:gd name="connsiteX8" fmla="*/ 22655 w 99057"/>
                <a:gd name="connsiteY8" fmla="*/ 48407 h 104304"/>
                <a:gd name="connsiteX9" fmla="*/ 28081 w 99057"/>
                <a:gd name="connsiteY9" fmla="*/ 74798 h 104304"/>
                <a:gd name="connsiteX10" fmla="*/ 63830 w 99057"/>
                <a:gd name="connsiteY10" fmla="*/ 98063 h 104304"/>
                <a:gd name="connsiteX11" fmla="*/ 79310 w 99057"/>
                <a:gd name="connsiteY11" fmla="*/ 94471 h 104304"/>
                <a:gd name="connsiteX12" fmla="*/ 93194 w 99057"/>
                <a:gd name="connsiteY12" fmla="*/ 80265 h 104304"/>
                <a:gd name="connsiteX13" fmla="*/ 97508 w 99057"/>
                <a:gd name="connsiteY13" fmla="*/ 75421 h 104304"/>
                <a:gd name="connsiteX14" fmla="*/ 98782 w 99057"/>
                <a:gd name="connsiteY14" fmla="*/ 81203 h 104304"/>
                <a:gd name="connsiteX15" fmla="*/ 93992 w 99057"/>
                <a:gd name="connsiteY15" fmla="*/ 94789 h 104304"/>
                <a:gd name="connsiteX16" fmla="*/ 88253 w 99057"/>
                <a:gd name="connsiteY16" fmla="*/ 99784 h 104304"/>
                <a:gd name="connsiteX17" fmla="*/ 60324 w 99057"/>
                <a:gd name="connsiteY17" fmla="*/ 104304 h 104304"/>
                <a:gd name="connsiteX18" fmla="*/ 13408 w 99057"/>
                <a:gd name="connsiteY18" fmla="*/ 86663 h 104304"/>
                <a:gd name="connsiteX19" fmla="*/ 0 w 99057"/>
                <a:gd name="connsiteY19" fmla="*/ 51533 h 104304"/>
                <a:gd name="connsiteX20" fmla="*/ 17552 w 99057"/>
                <a:gd name="connsiteY20" fmla="*/ 14050 h 104304"/>
                <a:gd name="connsiteX21" fmla="*/ 60637 w 99057"/>
                <a:gd name="connsiteY21" fmla="*/ 0 h 104304"/>
                <a:gd name="connsiteX22" fmla="*/ 81391 w 99057"/>
                <a:gd name="connsiteY22" fmla="*/ 2502 h 10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7" h="104304">
                  <a:moveTo>
                    <a:pt x="81391" y="2502"/>
                  </a:moveTo>
                  <a:cubicBezTo>
                    <a:pt x="85221" y="3436"/>
                    <a:pt x="89212" y="4371"/>
                    <a:pt x="92880" y="4840"/>
                  </a:cubicBezTo>
                  <a:cubicBezTo>
                    <a:pt x="93992" y="4840"/>
                    <a:pt x="95275" y="6716"/>
                    <a:pt x="95275" y="9059"/>
                  </a:cubicBezTo>
                  <a:cubicBezTo>
                    <a:pt x="95427" y="13427"/>
                    <a:pt x="95750" y="18893"/>
                    <a:pt x="96083" y="23425"/>
                  </a:cubicBezTo>
                  <a:cubicBezTo>
                    <a:pt x="96235" y="26703"/>
                    <a:pt x="95114" y="29360"/>
                    <a:pt x="93355" y="29360"/>
                  </a:cubicBezTo>
                  <a:cubicBezTo>
                    <a:pt x="92557" y="29360"/>
                    <a:pt x="91122" y="27486"/>
                    <a:pt x="90324" y="25141"/>
                  </a:cubicBezTo>
                  <a:cubicBezTo>
                    <a:pt x="88728" y="20304"/>
                    <a:pt x="86333" y="16084"/>
                    <a:pt x="83625" y="14050"/>
                  </a:cubicBezTo>
                  <a:cubicBezTo>
                    <a:pt x="76754" y="8434"/>
                    <a:pt x="68629" y="4994"/>
                    <a:pt x="60001" y="4994"/>
                  </a:cubicBezTo>
                  <a:cubicBezTo>
                    <a:pt x="34628" y="4994"/>
                    <a:pt x="22655" y="24672"/>
                    <a:pt x="22655" y="48407"/>
                  </a:cubicBezTo>
                  <a:cubicBezTo>
                    <a:pt x="22655" y="58871"/>
                    <a:pt x="24574" y="67927"/>
                    <a:pt x="28081" y="74798"/>
                  </a:cubicBezTo>
                  <a:cubicBezTo>
                    <a:pt x="36861" y="91974"/>
                    <a:pt x="51382" y="98063"/>
                    <a:pt x="63830" y="98063"/>
                  </a:cubicBezTo>
                  <a:cubicBezTo>
                    <a:pt x="65902" y="98063"/>
                    <a:pt x="73732" y="97756"/>
                    <a:pt x="79310" y="94471"/>
                  </a:cubicBezTo>
                  <a:cubicBezTo>
                    <a:pt x="85221" y="91198"/>
                    <a:pt x="89526" y="86663"/>
                    <a:pt x="93194" y="80265"/>
                  </a:cubicBezTo>
                  <a:cubicBezTo>
                    <a:pt x="95114" y="76830"/>
                    <a:pt x="96235" y="75421"/>
                    <a:pt x="97508" y="75421"/>
                  </a:cubicBezTo>
                  <a:cubicBezTo>
                    <a:pt x="99266" y="75421"/>
                    <a:pt x="99266" y="79480"/>
                    <a:pt x="98782" y="81203"/>
                  </a:cubicBezTo>
                  <a:cubicBezTo>
                    <a:pt x="97983" y="85100"/>
                    <a:pt x="95427" y="91974"/>
                    <a:pt x="93992" y="94789"/>
                  </a:cubicBezTo>
                  <a:cubicBezTo>
                    <a:pt x="93517" y="96194"/>
                    <a:pt x="90647" y="98693"/>
                    <a:pt x="88253" y="99784"/>
                  </a:cubicBezTo>
                  <a:cubicBezTo>
                    <a:pt x="86010" y="100560"/>
                    <a:pt x="75005" y="104304"/>
                    <a:pt x="60324" y="104304"/>
                  </a:cubicBezTo>
                  <a:cubicBezTo>
                    <a:pt x="36709" y="104304"/>
                    <a:pt x="19946" y="94002"/>
                    <a:pt x="13408" y="86663"/>
                  </a:cubicBezTo>
                  <a:cubicBezTo>
                    <a:pt x="7336" y="79797"/>
                    <a:pt x="0" y="68864"/>
                    <a:pt x="0" y="51533"/>
                  </a:cubicBezTo>
                  <a:cubicBezTo>
                    <a:pt x="0" y="32638"/>
                    <a:pt x="10843" y="19362"/>
                    <a:pt x="17552" y="14050"/>
                  </a:cubicBezTo>
                  <a:cubicBezTo>
                    <a:pt x="31112" y="3124"/>
                    <a:pt x="47552" y="0"/>
                    <a:pt x="60637" y="0"/>
                  </a:cubicBezTo>
                  <a:cubicBezTo>
                    <a:pt x="67983" y="0"/>
                    <a:pt x="75642" y="1093"/>
                    <a:pt x="81391" y="2502"/>
                  </a:cubicBezTo>
                </a:path>
              </a:pathLst>
            </a:custGeom>
            <a:grpFill/>
            <a:ln w="9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xmlns="" id="{71D14510-BB3E-C7EA-15D8-F5E135087FB7}"/>
                </a:ext>
              </a:extLst>
            </p:cNvPr>
            <p:cNvSpPr/>
            <p:nvPr/>
          </p:nvSpPr>
          <p:spPr>
            <a:xfrm>
              <a:off x="4150008" y="8614562"/>
              <a:ext cx="99051" cy="104304"/>
            </a:xfrm>
            <a:custGeom>
              <a:avLst/>
              <a:gdLst>
                <a:gd name="connsiteX0" fmla="*/ 81391 w 99051"/>
                <a:gd name="connsiteY0" fmla="*/ 2502 h 104304"/>
                <a:gd name="connsiteX1" fmla="*/ 92871 w 99051"/>
                <a:gd name="connsiteY1" fmla="*/ 4840 h 104304"/>
                <a:gd name="connsiteX2" fmla="*/ 95275 w 99051"/>
                <a:gd name="connsiteY2" fmla="*/ 9059 h 104304"/>
                <a:gd name="connsiteX3" fmla="*/ 96064 w 99051"/>
                <a:gd name="connsiteY3" fmla="*/ 23425 h 104304"/>
                <a:gd name="connsiteX4" fmla="*/ 93355 w 99051"/>
                <a:gd name="connsiteY4" fmla="*/ 29360 h 104304"/>
                <a:gd name="connsiteX5" fmla="*/ 90334 w 99051"/>
                <a:gd name="connsiteY5" fmla="*/ 25141 h 104304"/>
                <a:gd name="connsiteX6" fmla="*/ 83625 w 99051"/>
                <a:gd name="connsiteY6" fmla="*/ 14050 h 104304"/>
                <a:gd name="connsiteX7" fmla="*/ 60010 w 99051"/>
                <a:gd name="connsiteY7" fmla="*/ 4994 h 104304"/>
                <a:gd name="connsiteX8" fmla="*/ 22655 w 99051"/>
                <a:gd name="connsiteY8" fmla="*/ 48407 h 104304"/>
                <a:gd name="connsiteX9" fmla="*/ 28090 w 99051"/>
                <a:gd name="connsiteY9" fmla="*/ 74798 h 104304"/>
                <a:gd name="connsiteX10" fmla="*/ 63840 w 99051"/>
                <a:gd name="connsiteY10" fmla="*/ 98063 h 104304"/>
                <a:gd name="connsiteX11" fmla="*/ 79310 w 99051"/>
                <a:gd name="connsiteY11" fmla="*/ 94471 h 104304"/>
                <a:gd name="connsiteX12" fmla="*/ 93194 w 99051"/>
                <a:gd name="connsiteY12" fmla="*/ 80265 h 104304"/>
                <a:gd name="connsiteX13" fmla="*/ 97508 w 99051"/>
                <a:gd name="connsiteY13" fmla="*/ 75421 h 104304"/>
                <a:gd name="connsiteX14" fmla="*/ 98782 w 99051"/>
                <a:gd name="connsiteY14" fmla="*/ 81203 h 104304"/>
                <a:gd name="connsiteX15" fmla="*/ 93992 w 99051"/>
                <a:gd name="connsiteY15" fmla="*/ 94789 h 104304"/>
                <a:gd name="connsiteX16" fmla="*/ 88253 w 99051"/>
                <a:gd name="connsiteY16" fmla="*/ 99784 h 104304"/>
                <a:gd name="connsiteX17" fmla="*/ 60314 w 99051"/>
                <a:gd name="connsiteY17" fmla="*/ 104304 h 104304"/>
                <a:gd name="connsiteX18" fmla="*/ 13399 w 99051"/>
                <a:gd name="connsiteY18" fmla="*/ 86663 h 104304"/>
                <a:gd name="connsiteX19" fmla="*/ 0 w 99051"/>
                <a:gd name="connsiteY19" fmla="*/ 51533 h 104304"/>
                <a:gd name="connsiteX20" fmla="*/ 17552 w 99051"/>
                <a:gd name="connsiteY20" fmla="*/ 14050 h 104304"/>
                <a:gd name="connsiteX21" fmla="*/ 60637 w 99051"/>
                <a:gd name="connsiteY21" fmla="*/ 0 h 104304"/>
                <a:gd name="connsiteX22" fmla="*/ 81391 w 99051"/>
                <a:gd name="connsiteY22" fmla="*/ 2502 h 10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1" h="104304">
                  <a:moveTo>
                    <a:pt x="81391" y="2502"/>
                  </a:moveTo>
                  <a:cubicBezTo>
                    <a:pt x="85221" y="3436"/>
                    <a:pt x="89203" y="4371"/>
                    <a:pt x="92871" y="4840"/>
                  </a:cubicBezTo>
                  <a:cubicBezTo>
                    <a:pt x="93992" y="4840"/>
                    <a:pt x="95275" y="6716"/>
                    <a:pt x="95275" y="9059"/>
                  </a:cubicBezTo>
                  <a:cubicBezTo>
                    <a:pt x="95437" y="13427"/>
                    <a:pt x="95760" y="18893"/>
                    <a:pt x="96064" y="23425"/>
                  </a:cubicBezTo>
                  <a:cubicBezTo>
                    <a:pt x="96235" y="26703"/>
                    <a:pt x="95104" y="29360"/>
                    <a:pt x="93355" y="29360"/>
                  </a:cubicBezTo>
                  <a:cubicBezTo>
                    <a:pt x="92557" y="29360"/>
                    <a:pt x="91122" y="27486"/>
                    <a:pt x="90334" y="25141"/>
                  </a:cubicBezTo>
                  <a:cubicBezTo>
                    <a:pt x="88728" y="20304"/>
                    <a:pt x="86333" y="16084"/>
                    <a:pt x="83625" y="14050"/>
                  </a:cubicBezTo>
                  <a:cubicBezTo>
                    <a:pt x="76754" y="8434"/>
                    <a:pt x="68629" y="4994"/>
                    <a:pt x="60010" y="4994"/>
                  </a:cubicBezTo>
                  <a:cubicBezTo>
                    <a:pt x="34628" y="4994"/>
                    <a:pt x="22655" y="24672"/>
                    <a:pt x="22655" y="48407"/>
                  </a:cubicBezTo>
                  <a:cubicBezTo>
                    <a:pt x="22655" y="58871"/>
                    <a:pt x="24574" y="67927"/>
                    <a:pt x="28090" y="74798"/>
                  </a:cubicBezTo>
                  <a:cubicBezTo>
                    <a:pt x="36861" y="91974"/>
                    <a:pt x="51382" y="98063"/>
                    <a:pt x="63840" y="98063"/>
                  </a:cubicBezTo>
                  <a:cubicBezTo>
                    <a:pt x="65902" y="98063"/>
                    <a:pt x="73732" y="97756"/>
                    <a:pt x="79310" y="94471"/>
                  </a:cubicBezTo>
                  <a:cubicBezTo>
                    <a:pt x="85221" y="91198"/>
                    <a:pt x="89526" y="86663"/>
                    <a:pt x="93194" y="80265"/>
                  </a:cubicBezTo>
                  <a:cubicBezTo>
                    <a:pt x="95104" y="76830"/>
                    <a:pt x="96235" y="75421"/>
                    <a:pt x="97508" y="75421"/>
                  </a:cubicBezTo>
                  <a:cubicBezTo>
                    <a:pt x="99257" y="75421"/>
                    <a:pt x="99257" y="79480"/>
                    <a:pt x="98782" y="81203"/>
                  </a:cubicBezTo>
                  <a:cubicBezTo>
                    <a:pt x="97983" y="85100"/>
                    <a:pt x="95437" y="91974"/>
                    <a:pt x="93992" y="94789"/>
                  </a:cubicBezTo>
                  <a:cubicBezTo>
                    <a:pt x="93517" y="96194"/>
                    <a:pt x="90647" y="98693"/>
                    <a:pt x="88253" y="99784"/>
                  </a:cubicBezTo>
                  <a:cubicBezTo>
                    <a:pt x="86019" y="100560"/>
                    <a:pt x="75005" y="104304"/>
                    <a:pt x="60314" y="104304"/>
                  </a:cubicBezTo>
                  <a:cubicBezTo>
                    <a:pt x="36700" y="104304"/>
                    <a:pt x="19946" y="94002"/>
                    <a:pt x="13399" y="86663"/>
                  </a:cubicBezTo>
                  <a:cubicBezTo>
                    <a:pt x="7336" y="79797"/>
                    <a:pt x="0" y="68864"/>
                    <a:pt x="0" y="51533"/>
                  </a:cubicBezTo>
                  <a:cubicBezTo>
                    <a:pt x="0" y="32638"/>
                    <a:pt x="10852" y="19362"/>
                    <a:pt x="17552" y="14050"/>
                  </a:cubicBezTo>
                  <a:cubicBezTo>
                    <a:pt x="31112" y="3124"/>
                    <a:pt x="47552" y="0"/>
                    <a:pt x="60637" y="0"/>
                  </a:cubicBezTo>
                  <a:cubicBezTo>
                    <a:pt x="67983" y="0"/>
                    <a:pt x="75642" y="1093"/>
                    <a:pt x="81391" y="2502"/>
                  </a:cubicBezTo>
                  <a:close/>
                </a:path>
              </a:pathLst>
            </a:custGeom>
            <a:grpFill/>
            <a:ln w="9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xmlns="" id="{2CB7B52D-1EEB-FB10-8311-719661980170}"/>
                </a:ext>
              </a:extLst>
            </p:cNvPr>
            <p:cNvSpPr/>
            <p:nvPr/>
          </p:nvSpPr>
          <p:spPr>
            <a:xfrm>
              <a:off x="3094392" y="8769419"/>
              <a:ext cx="61163" cy="57937"/>
            </a:xfrm>
            <a:custGeom>
              <a:avLst/>
              <a:gdLst>
                <a:gd name="connsiteX0" fmla="*/ 18081 w 61163"/>
                <a:gd name="connsiteY0" fmla="*/ 7458 h 57937"/>
                <a:gd name="connsiteX1" fmla="*/ 11877 w 61163"/>
                <a:gd name="connsiteY1" fmla="*/ 26888 h 57937"/>
                <a:gd name="connsiteX2" fmla="*/ 33153 w 61163"/>
                <a:gd name="connsiteY2" fmla="*/ 54730 h 57937"/>
                <a:gd name="connsiteX3" fmla="*/ 42194 w 61163"/>
                <a:gd name="connsiteY3" fmla="*/ 51175 h 57937"/>
                <a:gd name="connsiteX4" fmla="*/ 49020 w 61163"/>
                <a:gd name="connsiteY4" fmla="*/ 30791 h 57937"/>
                <a:gd name="connsiteX5" fmla="*/ 39800 w 61163"/>
                <a:gd name="connsiteY5" fmla="*/ 7721 h 57937"/>
                <a:gd name="connsiteX6" fmla="*/ 28099 w 61163"/>
                <a:gd name="connsiteY6" fmla="*/ 3036 h 57937"/>
                <a:gd name="connsiteX7" fmla="*/ 18081 w 61163"/>
                <a:gd name="connsiteY7" fmla="*/ 7458 h 57937"/>
                <a:gd name="connsiteX8" fmla="*/ 18081 w 61163"/>
                <a:gd name="connsiteY8" fmla="*/ 7458 h 57937"/>
                <a:gd name="connsiteX9" fmla="*/ 61164 w 61163"/>
                <a:gd name="connsiteY9" fmla="*/ 28102 h 57937"/>
                <a:gd name="connsiteX10" fmla="*/ 49994 w 61163"/>
                <a:gd name="connsiteY10" fmla="*/ 51694 h 57937"/>
                <a:gd name="connsiteX11" fmla="*/ 30580 w 61163"/>
                <a:gd name="connsiteY11" fmla="*/ 57937 h 57937"/>
                <a:gd name="connsiteX12" fmla="*/ 7535 w 61163"/>
                <a:gd name="connsiteY12" fmla="*/ 48657 h 57937"/>
                <a:gd name="connsiteX13" fmla="*/ 0 w 61163"/>
                <a:gd name="connsiteY13" fmla="*/ 28796 h 57937"/>
                <a:gd name="connsiteX14" fmla="*/ 11346 w 61163"/>
                <a:gd name="connsiteY14" fmla="*/ 6244 h 57937"/>
                <a:gd name="connsiteX15" fmla="*/ 30228 w 61163"/>
                <a:gd name="connsiteY15" fmla="*/ 0 h 57937"/>
                <a:gd name="connsiteX16" fmla="*/ 61164 w 61163"/>
                <a:gd name="connsiteY16" fmla="*/ 28102 h 5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163" h="57937">
                  <a:moveTo>
                    <a:pt x="18081" y="7458"/>
                  </a:moveTo>
                  <a:cubicBezTo>
                    <a:pt x="15069" y="10321"/>
                    <a:pt x="11877" y="16567"/>
                    <a:pt x="11877" y="26888"/>
                  </a:cubicBezTo>
                  <a:cubicBezTo>
                    <a:pt x="11877" y="40244"/>
                    <a:pt x="20209" y="54730"/>
                    <a:pt x="33153" y="54730"/>
                  </a:cubicBezTo>
                  <a:cubicBezTo>
                    <a:pt x="38026" y="54730"/>
                    <a:pt x="41130" y="52300"/>
                    <a:pt x="42194" y="51175"/>
                  </a:cubicBezTo>
                  <a:cubicBezTo>
                    <a:pt x="45917" y="47531"/>
                    <a:pt x="49020" y="40073"/>
                    <a:pt x="49020" y="30791"/>
                  </a:cubicBezTo>
                  <a:cubicBezTo>
                    <a:pt x="49020" y="23938"/>
                    <a:pt x="46272" y="13530"/>
                    <a:pt x="39800" y="7721"/>
                  </a:cubicBezTo>
                  <a:cubicBezTo>
                    <a:pt x="36786" y="5031"/>
                    <a:pt x="32000" y="3036"/>
                    <a:pt x="28099" y="3036"/>
                  </a:cubicBezTo>
                  <a:cubicBezTo>
                    <a:pt x="24110" y="3036"/>
                    <a:pt x="20121" y="5465"/>
                    <a:pt x="18081" y="7458"/>
                  </a:cubicBezTo>
                  <a:lnTo>
                    <a:pt x="18081" y="7458"/>
                  </a:lnTo>
                  <a:close/>
                  <a:moveTo>
                    <a:pt x="61164" y="28102"/>
                  </a:moveTo>
                  <a:cubicBezTo>
                    <a:pt x="61164" y="39463"/>
                    <a:pt x="56199" y="46836"/>
                    <a:pt x="49994" y="51694"/>
                  </a:cubicBezTo>
                  <a:cubicBezTo>
                    <a:pt x="44942" y="55510"/>
                    <a:pt x="37406" y="57937"/>
                    <a:pt x="30580" y="57937"/>
                  </a:cubicBezTo>
                  <a:cubicBezTo>
                    <a:pt x="21362" y="57937"/>
                    <a:pt x="13119" y="54469"/>
                    <a:pt x="7535" y="48657"/>
                  </a:cubicBezTo>
                  <a:cubicBezTo>
                    <a:pt x="2746" y="43628"/>
                    <a:pt x="0" y="36775"/>
                    <a:pt x="0" y="28796"/>
                  </a:cubicBezTo>
                  <a:cubicBezTo>
                    <a:pt x="0" y="18213"/>
                    <a:pt x="4697" y="11450"/>
                    <a:pt x="11346" y="6244"/>
                  </a:cubicBezTo>
                  <a:cubicBezTo>
                    <a:pt x="15333" y="3209"/>
                    <a:pt x="22779" y="0"/>
                    <a:pt x="30228" y="0"/>
                  </a:cubicBezTo>
                  <a:cubicBezTo>
                    <a:pt x="49817" y="0"/>
                    <a:pt x="61164" y="14225"/>
                    <a:pt x="61164" y="28102"/>
                  </a:cubicBezTo>
                </a:path>
              </a:pathLst>
            </a:custGeom>
            <a:grpFill/>
            <a:ln w="9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xmlns="" id="{FC34B61D-3DD3-946E-AE02-D68F4005B035}"/>
                </a:ext>
              </a:extLst>
            </p:cNvPr>
            <p:cNvSpPr/>
            <p:nvPr/>
          </p:nvSpPr>
          <p:spPr>
            <a:xfrm>
              <a:off x="3161240" y="8791450"/>
              <a:ext cx="42992" cy="34694"/>
            </a:xfrm>
            <a:custGeom>
              <a:avLst/>
              <a:gdLst>
                <a:gd name="connsiteX0" fmla="*/ 32710 w 42992"/>
                <a:gd name="connsiteY0" fmla="*/ 262 h 34694"/>
                <a:gd name="connsiteX1" fmla="*/ 40069 w 42992"/>
                <a:gd name="connsiteY1" fmla="*/ 0 h 34694"/>
                <a:gd name="connsiteX2" fmla="*/ 42461 w 42992"/>
                <a:gd name="connsiteY2" fmla="*/ 1041 h 34694"/>
                <a:gd name="connsiteX3" fmla="*/ 40511 w 42992"/>
                <a:gd name="connsiteY3" fmla="*/ 2602 h 34694"/>
                <a:gd name="connsiteX4" fmla="*/ 37319 w 42992"/>
                <a:gd name="connsiteY4" fmla="*/ 6158 h 34694"/>
                <a:gd name="connsiteX5" fmla="*/ 37232 w 42992"/>
                <a:gd name="connsiteY5" fmla="*/ 16134 h 34694"/>
                <a:gd name="connsiteX6" fmla="*/ 37496 w 42992"/>
                <a:gd name="connsiteY6" fmla="*/ 28104 h 34694"/>
                <a:gd name="connsiteX7" fmla="*/ 40956 w 42992"/>
                <a:gd name="connsiteY7" fmla="*/ 31746 h 34694"/>
                <a:gd name="connsiteX8" fmla="*/ 42993 w 42992"/>
                <a:gd name="connsiteY8" fmla="*/ 33394 h 34694"/>
                <a:gd name="connsiteX9" fmla="*/ 40867 w 42992"/>
                <a:gd name="connsiteY9" fmla="*/ 34695 h 34694"/>
                <a:gd name="connsiteX10" fmla="*/ 32267 w 42992"/>
                <a:gd name="connsiteY10" fmla="*/ 34347 h 34694"/>
                <a:gd name="connsiteX11" fmla="*/ 25085 w 42992"/>
                <a:gd name="connsiteY11" fmla="*/ 34522 h 34694"/>
                <a:gd name="connsiteX12" fmla="*/ 22604 w 42992"/>
                <a:gd name="connsiteY12" fmla="*/ 33306 h 34694"/>
                <a:gd name="connsiteX13" fmla="*/ 25441 w 42992"/>
                <a:gd name="connsiteY13" fmla="*/ 31659 h 34694"/>
                <a:gd name="connsiteX14" fmla="*/ 27834 w 42992"/>
                <a:gd name="connsiteY14" fmla="*/ 28797 h 34694"/>
                <a:gd name="connsiteX15" fmla="*/ 27923 w 42992"/>
                <a:gd name="connsiteY15" fmla="*/ 15872 h 34694"/>
                <a:gd name="connsiteX16" fmla="*/ 27659 w 42992"/>
                <a:gd name="connsiteY16" fmla="*/ 4510 h 34694"/>
                <a:gd name="connsiteX17" fmla="*/ 26861 w 42992"/>
                <a:gd name="connsiteY17" fmla="*/ 3382 h 34694"/>
                <a:gd name="connsiteX18" fmla="*/ 16311 w 42992"/>
                <a:gd name="connsiteY18" fmla="*/ 3469 h 34694"/>
                <a:gd name="connsiteX19" fmla="*/ 15337 w 42992"/>
                <a:gd name="connsiteY19" fmla="*/ 4597 h 34694"/>
                <a:gd name="connsiteX20" fmla="*/ 14981 w 42992"/>
                <a:gd name="connsiteY20" fmla="*/ 16654 h 34694"/>
                <a:gd name="connsiteX21" fmla="*/ 15070 w 42992"/>
                <a:gd name="connsiteY21" fmla="*/ 28277 h 34694"/>
                <a:gd name="connsiteX22" fmla="*/ 17198 w 42992"/>
                <a:gd name="connsiteY22" fmla="*/ 31659 h 34694"/>
                <a:gd name="connsiteX23" fmla="*/ 19236 w 42992"/>
                <a:gd name="connsiteY23" fmla="*/ 33220 h 34694"/>
                <a:gd name="connsiteX24" fmla="*/ 16843 w 42992"/>
                <a:gd name="connsiteY24" fmla="*/ 34608 h 34694"/>
                <a:gd name="connsiteX25" fmla="*/ 10194 w 42992"/>
                <a:gd name="connsiteY25" fmla="*/ 34347 h 34694"/>
                <a:gd name="connsiteX26" fmla="*/ 2217 w 42992"/>
                <a:gd name="connsiteY26" fmla="*/ 34608 h 34694"/>
                <a:gd name="connsiteX27" fmla="*/ 0 w 42992"/>
                <a:gd name="connsiteY27" fmla="*/ 33132 h 34694"/>
                <a:gd name="connsiteX28" fmla="*/ 2306 w 42992"/>
                <a:gd name="connsiteY28" fmla="*/ 31659 h 34694"/>
                <a:gd name="connsiteX29" fmla="*/ 4965 w 42992"/>
                <a:gd name="connsiteY29" fmla="*/ 29577 h 34694"/>
                <a:gd name="connsiteX30" fmla="*/ 5672 w 42992"/>
                <a:gd name="connsiteY30" fmla="*/ 16740 h 34694"/>
                <a:gd name="connsiteX31" fmla="*/ 5762 w 42992"/>
                <a:gd name="connsiteY31" fmla="*/ 6245 h 34694"/>
                <a:gd name="connsiteX32" fmla="*/ 2571 w 42992"/>
                <a:gd name="connsiteY32" fmla="*/ 2689 h 34694"/>
                <a:gd name="connsiteX33" fmla="*/ 621 w 42992"/>
                <a:gd name="connsiteY33" fmla="*/ 1216 h 34694"/>
                <a:gd name="connsiteX34" fmla="*/ 2926 w 42992"/>
                <a:gd name="connsiteY34" fmla="*/ 0 h 34694"/>
                <a:gd name="connsiteX35" fmla="*/ 10638 w 42992"/>
                <a:gd name="connsiteY35" fmla="*/ 262 h 34694"/>
                <a:gd name="connsiteX36" fmla="*/ 32710 w 42992"/>
                <a:gd name="connsiteY36" fmla="*/ 262 h 3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992" h="34694">
                  <a:moveTo>
                    <a:pt x="32710" y="262"/>
                  </a:moveTo>
                  <a:cubicBezTo>
                    <a:pt x="35636" y="262"/>
                    <a:pt x="37675" y="0"/>
                    <a:pt x="40069" y="0"/>
                  </a:cubicBezTo>
                  <a:cubicBezTo>
                    <a:pt x="41574" y="0"/>
                    <a:pt x="42461" y="435"/>
                    <a:pt x="42461" y="1041"/>
                  </a:cubicBezTo>
                  <a:cubicBezTo>
                    <a:pt x="42461" y="1908"/>
                    <a:pt x="41752" y="2256"/>
                    <a:pt x="40511" y="2602"/>
                  </a:cubicBezTo>
                  <a:cubicBezTo>
                    <a:pt x="37407" y="3469"/>
                    <a:pt x="37585" y="4337"/>
                    <a:pt x="37319" y="6158"/>
                  </a:cubicBezTo>
                  <a:cubicBezTo>
                    <a:pt x="37232" y="6853"/>
                    <a:pt x="37232" y="11364"/>
                    <a:pt x="37232" y="16134"/>
                  </a:cubicBezTo>
                  <a:cubicBezTo>
                    <a:pt x="37232" y="21077"/>
                    <a:pt x="37319" y="25328"/>
                    <a:pt x="37496" y="28104"/>
                  </a:cubicBezTo>
                  <a:cubicBezTo>
                    <a:pt x="37675" y="30531"/>
                    <a:pt x="38650" y="30966"/>
                    <a:pt x="40956" y="31746"/>
                  </a:cubicBezTo>
                  <a:cubicBezTo>
                    <a:pt x="42372" y="32179"/>
                    <a:pt x="42993" y="32699"/>
                    <a:pt x="42993" y="33394"/>
                  </a:cubicBezTo>
                  <a:cubicBezTo>
                    <a:pt x="42993" y="34087"/>
                    <a:pt x="41842" y="34695"/>
                    <a:pt x="40867" y="34695"/>
                  </a:cubicBezTo>
                  <a:cubicBezTo>
                    <a:pt x="38916" y="34695"/>
                    <a:pt x="34217" y="34347"/>
                    <a:pt x="32267" y="34347"/>
                  </a:cubicBezTo>
                  <a:cubicBezTo>
                    <a:pt x="29961" y="34347"/>
                    <a:pt x="27746" y="34522"/>
                    <a:pt x="25085" y="34522"/>
                  </a:cubicBezTo>
                  <a:cubicBezTo>
                    <a:pt x="24111" y="34522"/>
                    <a:pt x="22604" y="34260"/>
                    <a:pt x="22604" y="33306"/>
                  </a:cubicBezTo>
                  <a:cubicBezTo>
                    <a:pt x="22604" y="32439"/>
                    <a:pt x="23935" y="32008"/>
                    <a:pt x="25441" y="31659"/>
                  </a:cubicBezTo>
                  <a:cubicBezTo>
                    <a:pt x="27214" y="31224"/>
                    <a:pt x="27746" y="30270"/>
                    <a:pt x="27834" y="28797"/>
                  </a:cubicBezTo>
                  <a:cubicBezTo>
                    <a:pt x="27834" y="26802"/>
                    <a:pt x="27834" y="21685"/>
                    <a:pt x="27923" y="15872"/>
                  </a:cubicBezTo>
                  <a:cubicBezTo>
                    <a:pt x="27923" y="11883"/>
                    <a:pt x="27834" y="6158"/>
                    <a:pt x="27659" y="4510"/>
                  </a:cubicBezTo>
                  <a:cubicBezTo>
                    <a:pt x="27659" y="3904"/>
                    <a:pt x="27391" y="3469"/>
                    <a:pt x="26861" y="3382"/>
                  </a:cubicBezTo>
                  <a:cubicBezTo>
                    <a:pt x="23313" y="3297"/>
                    <a:pt x="19857" y="3469"/>
                    <a:pt x="16311" y="3469"/>
                  </a:cubicBezTo>
                  <a:cubicBezTo>
                    <a:pt x="15602" y="3469"/>
                    <a:pt x="15424" y="3817"/>
                    <a:pt x="15337" y="4597"/>
                  </a:cubicBezTo>
                  <a:cubicBezTo>
                    <a:pt x="15247" y="5725"/>
                    <a:pt x="15070" y="12231"/>
                    <a:pt x="14981" y="16654"/>
                  </a:cubicBezTo>
                  <a:cubicBezTo>
                    <a:pt x="14893" y="20731"/>
                    <a:pt x="14981" y="26889"/>
                    <a:pt x="15070" y="28277"/>
                  </a:cubicBezTo>
                  <a:cubicBezTo>
                    <a:pt x="15158" y="30358"/>
                    <a:pt x="15689" y="31224"/>
                    <a:pt x="17198" y="31659"/>
                  </a:cubicBezTo>
                  <a:cubicBezTo>
                    <a:pt x="18614" y="32008"/>
                    <a:pt x="19236" y="32699"/>
                    <a:pt x="19236" y="33220"/>
                  </a:cubicBezTo>
                  <a:cubicBezTo>
                    <a:pt x="19236" y="33654"/>
                    <a:pt x="18793" y="34608"/>
                    <a:pt x="16843" y="34608"/>
                  </a:cubicBezTo>
                  <a:cubicBezTo>
                    <a:pt x="16223" y="34608"/>
                    <a:pt x="12144" y="34347"/>
                    <a:pt x="10194" y="34347"/>
                  </a:cubicBezTo>
                  <a:cubicBezTo>
                    <a:pt x="7357" y="34347"/>
                    <a:pt x="3722" y="34608"/>
                    <a:pt x="2217" y="34608"/>
                  </a:cubicBezTo>
                  <a:cubicBezTo>
                    <a:pt x="708" y="34608"/>
                    <a:pt x="0" y="33829"/>
                    <a:pt x="0" y="33132"/>
                  </a:cubicBezTo>
                  <a:cubicBezTo>
                    <a:pt x="0" y="32526"/>
                    <a:pt x="887" y="32008"/>
                    <a:pt x="2306" y="31659"/>
                  </a:cubicBezTo>
                  <a:cubicBezTo>
                    <a:pt x="4343" y="31137"/>
                    <a:pt x="4698" y="30531"/>
                    <a:pt x="4965" y="29577"/>
                  </a:cubicBezTo>
                  <a:cubicBezTo>
                    <a:pt x="5318" y="28362"/>
                    <a:pt x="5585" y="22379"/>
                    <a:pt x="5672" y="16740"/>
                  </a:cubicBezTo>
                  <a:cubicBezTo>
                    <a:pt x="5762" y="11883"/>
                    <a:pt x="5851" y="7721"/>
                    <a:pt x="5762" y="6245"/>
                  </a:cubicBezTo>
                  <a:cubicBezTo>
                    <a:pt x="5672" y="3991"/>
                    <a:pt x="5141" y="3382"/>
                    <a:pt x="2571" y="2689"/>
                  </a:cubicBezTo>
                  <a:cubicBezTo>
                    <a:pt x="1242" y="2343"/>
                    <a:pt x="621" y="1735"/>
                    <a:pt x="621" y="1216"/>
                  </a:cubicBezTo>
                  <a:cubicBezTo>
                    <a:pt x="621" y="262"/>
                    <a:pt x="1685" y="0"/>
                    <a:pt x="2926" y="0"/>
                  </a:cubicBezTo>
                  <a:cubicBezTo>
                    <a:pt x="5141" y="0"/>
                    <a:pt x="8687" y="262"/>
                    <a:pt x="10638" y="262"/>
                  </a:cubicBezTo>
                  <a:cubicBezTo>
                    <a:pt x="17287" y="262"/>
                    <a:pt x="25796" y="262"/>
                    <a:pt x="32710" y="262"/>
                  </a:cubicBezTo>
                </a:path>
              </a:pathLst>
            </a:custGeom>
            <a:grpFill/>
            <a:ln w="9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xmlns="" id="{0A79292B-E5FF-E853-D913-DC4F0793EF99}"/>
                </a:ext>
              </a:extLst>
            </p:cNvPr>
            <p:cNvSpPr/>
            <p:nvPr/>
          </p:nvSpPr>
          <p:spPr>
            <a:xfrm>
              <a:off x="3209026" y="8790495"/>
              <a:ext cx="31380" cy="36255"/>
            </a:xfrm>
            <a:custGeom>
              <a:avLst/>
              <a:gdLst>
                <a:gd name="connsiteX0" fmla="*/ 9662 w 31380"/>
                <a:gd name="connsiteY0" fmla="*/ 9804 h 36255"/>
                <a:gd name="connsiteX1" fmla="*/ 10282 w 31380"/>
                <a:gd name="connsiteY1" fmla="*/ 10670 h 36255"/>
                <a:gd name="connsiteX2" fmla="*/ 19768 w 31380"/>
                <a:gd name="connsiteY2" fmla="*/ 10670 h 36255"/>
                <a:gd name="connsiteX3" fmla="*/ 22872 w 31380"/>
                <a:gd name="connsiteY3" fmla="*/ 7721 h 36255"/>
                <a:gd name="connsiteX4" fmla="*/ 17906 w 31380"/>
                <a:gd name="connsiteY4" fmla="*/ 2431 h 36255"/>
                <a:gd name="connsiteX5" fmla="*/ 9662 w 31380"/>
                <a:gd name="connsiteY5" fmla="*/ 9804 h 36255"/>
                <a:gd name="connsiteX6" fmla="*/ 28012 w 31380"/>
                <a:gd name="connsiteY6" fmla="*/ 3644 h 36255"/>
                <a:gd name="connsiteX7" fmla="*/ 31380 w 31380"/>
                <a:gd name="connsiteY7" fmla="*/ 11277 h 36255"/>
                <a:gd name="connsiteX8" fmla="*/ 29430 w 31380"/>
                <a:gd name="connsiteY8" fmla="*/ 13358 h 36255"/>
                <a:gd name="connsiteX9" fmla="*/ 10105 w 31380"/>
                <a:gd name="connsiteY9" fmla="*/ 13358 h 36255"/>
                <a:gd name="connsiteX10" fmla="*/ 9130 w 31380"/>
                <a:gd name="connsiteY10" fmla="*/ 13964 h 36255"/>
                <a:gd name="connsiteX11" fmla="*/ 8777 w 31380"/>
                <a:gd name="connsiteY11" fmla="*/ 17089 h 36255"/>
                <a:gd name="connsiteX12" fmla="*/ 11523 w 31380"/>
                <a:gd name="connsiteY12" fmla="*/ 25153 h 36255"/>
                <a:gd name="connsiteX13" fmla="*/ 21362 w 31380"/>
                <a:gd name="connsiteY13" fmla="*/ 29490 h 36255"/>
                <a:gd name="connsiteX14" fmla="*/ 29343 w 31380"/>
                <a:gd name="connsiteY14" fmla="*/ 26456 h 36255"/>
                <a:gd name="connsiteX15" fmla="*/ 30494 w 31380"/>
                <a:gd name="connsiteY15" fmla="*/ 25414 h 36255"/>
                <a:gd name="connsiteX16" fmla="*/ 31293 w 31380"/>
                <a:gd name="connsiteY16" fmla="*/ 26541 h 36255"/>
                <a:gd name="connsiteX17" fmla="*/ 30584 w 31380"/>
                <a:gd name="connsiteY17" fmla="*/ 28710 h 36255"/>
                <a:gd name="connsiteX18" fmla="*/ 16401 w 31380"/>
                <a:gd name="connsiteY18" fmla="*/ 36256 h 36255"/>
                <a:gd name="connsiteX19" fmla="*/ 0 w 31380"/>
                <a:gd name="connsiteY19" fmla="*/ 18823 h 36255"/>
                <a:gd name="connsiteX20" fmla="*/ 11257 w 31380"/>
                <a:gd name="connsiteY20" fmla="*/ 1648 h 36255"/>
                <a:gd name="connsiteX21" fmla="*/ 18527 w 31380"/>
                <a:gd name="connsiteY21" fmla="*/ 0 h 36255"/>
                <a:gd name="connsiteX22" fmla="*/ 28012 w 31380"/>
                <a:gd name="connsiteY22" fmla="*/ 3644 h 3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380" h="36255">
                  <a:moveTo>
                    <a:pt x="9662" y="9804"/>
                  </a:moveTo>
                  <a:cubicBezTo>
                    <a:pt x="9575" y="10235"/>
                    <a:pt x="9927" y="10670"/>
                    <a:pt x="10282" y="10670"/>
                  </a:cubicBezTo>
                  <a:cubicBezTo>
                    <a:pt x="12588" y="10757"/>
                    <a:pt x="15337" y="10670"/>
                    <a:pt x="19768" y="10670"/>
                  </a:cubicBezTo>
                  <a:cubicBezTo>
                    <a:pt x="21273" y="10670"/>
                    <a:pt x="22872" y="9804"/>
                    <a:pt x="22872" y="7721"/>
                  </a:cubicBezTo>
                  <a:cubicBezTo>
                    <a:pt x="22872" y="5292"/>
                    <a:pt x="20387" y="2431"/>
                    <a:pt x="17906" y="2431"/>
                  </a:cubicBezTo>
                  <a:cubicBezTo>
                    <a:pt x="14183" y="2431"/>
                    <a:pt x="10727" y="5812"/>
                    <a:pt x="9662" y="9804"/>
                  </a:cubicBezTo>
                  <a:close/>
                  <a:moveTo>
                    <a:pt x="28012" y="3644"/>
                  </a:moveTo>
                  <a:cubicBezTo>
                    <a:pt x="30050" y="5552"/>
                    <a:pt x="31380" y="8239"/>
                    <a:pt x="31380" y="11277"/>
                  </a:cubicBezTo>
                  <a:cubicBezTo>
                    <a:pt x="31380" y="11883"/>
                    <a:pt x="30494" y="13358"/>
                    <a:pt x="29430" y="13358"/>
                  </a:cubicBezTo>
                  <a:cubicBezTo>
                    <a:pt x="28368" y="13358"/>
                    <a:pt x="14272" y="13358"/>
                    <a:pt x="10105" y="13358"/>
                  </a:cubicBezTo>
                  <a:cubicBezTo>
                    <a:pt x="9662" y="13358"/>
                    <a:pt x="9220" y="13616"/>
                    <a:pt x="9130" y="13964"/>
                  </a:cubicBezTo>
                  <a:cubicBezTo>
                    <a:pt x="8866" y="14658"/>
                    <a:pt x="8777" y="15960"/>
                    <a:pt x="8777" y="17089"/>
                  </a:cubicBezTo>
                  <a:cubicBezTo>
                    <a:pt x="8777" y="18997"/>
                    <a:pt x="9841" y="22985"/>
                    <a:pt x="11523" y="25153"/>
                  </a:cubicBezTo>
                  <a:cubicBezTo>
                    <a:pt x="13740" y="27929"/>
                    <a:pt x="17463" y="29490"/>
                    <a:pt x="21362" y="29490"/>
                  </a:cubicBezTo>
                  <a:cubicBezTo>
                    <a:pt x="25086" y="29490"/>
                    <a:pt x="27658" y="28622"/>
                    <a:pt x="29343" y="26456"/>
                  </a:cubicBezTo>
                  <a:cubicBezTo>
                    <a:pt x="29698" y="25935"/>
                    <a:pt x="30139" y="25414"/>
                    <a:pt x="30494" y="25414"/>
                  </a:cubicBezTo>
                  <a:cubicBezTo>
                    <a:pt x="30848" y="25414"/>
                    <a:pt x="31293" y="26021"/>
                    <a:pt x="31293" y="26541"/>
                  </a:cubicBezTo>
                  <a:cubicBezTo>
                    <a:pt x="31293" y="27062"/>
                    <a:pt x="31025" y="28016"/>
                    <a:pt x="30584" y="28710"/>
                  </a:cubicBezTo>
                  <a:cubicBezTo>
                    <a:pt x="27836" y="32874"/>
                    <a:pt x="23669" y="36256"/>
                    <a:pt x="16401" y="36256"/>
                  </a:cubicBezTo>
                  <a:cubicBezTo>
                    <a:pt x="6204" y="36256"/>
                    <a:pt x="0" y="28710"/>
                    <a:pt x="0" y="18823"/>
                  </a:cubicBezTo>
                  <a:cubicBezTo>
                    <a:pt x="0" y="11883"/>
                    <a:pt x="3901" y="4945"/>
                    <a:pt x="11257" y="1648"/>
                  </a:cubicBezTo>
                  <a:cubicBezTo>
                    <a:pt x="13475" y="610"/>
                    <a:pt x="16133" y="0"/>
                    <a:pt x="18527" y="0"/>
                  </a:cubicBezTo>
                  <a:cubicBezTo>
                    <a:pt x="22073" y="0"/>
                    <a:pt x="25708" y="1389"/>
                    <a:pt x="28012" y="3644"/>
                  </a:cubicBezTo>
                </a:path>
              </a:pathLst>
            </a:custGeom>
            <a:grpFill/>
            <a:ln w="9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:a16="http://schemas.microsoft.com/office/drawing/2014/main" xmlns="" id="{4161AE5E-EE03-6D4A-F38E-0EC304CD89A6}"/>
                </a:ext>
              </a:extLst>
            </p:cNvPr>
            <p:cNvSpPr/>
            <p:nvPr/>
          </p:nvSpPr>
          <p:spPr>
            <a:xfrm>
              <a:off x="3242186" y="8788761"/>
              <a:ext cx="43347" cy="59326"/>
            </a:xfrm>
            <a:custGeom>
              <a:avLst/>
              <a:gdLst>
                <a:gd name="connsiteX0" fmla="*/ 18171 w 43347"/>
                <a:gd name="connsiteY0" fmla="*/ 8065 h 59326"/>
                <a:gd name="connsiteX1" fmla="*/ 17197 w 43347"/>
                <a:gd name="connsiteY1" fmla="*/ 10323 h 59326"/>
                <a:gd name="connsiteX2" fmla="*/ 16843 w 43347"/>
                <a:gd name="connsiteY2" fmla="*/ 25760 h 59326"/>
                <a:gd name="connsiteX3" fmla="*/ 17727 w 43347"/>
                <a:gd name="connsiteY3" fmla="*/ 29750 h 59326"/>
                <a:gd name="connsiteX4" fmla="*/ 24995 w 43347"/>
                <a:gd name="connsiteY4" fmla="*/ 34696 h 59326"/>
                <a:gd name="connsiteX5" fmla="*/ 28010 w 43347"/>
                <a:gd name="connsiteY5" fmla="*/ 33654 h 59326"/>
                <a:gd name="connsiteX6" fmla="*/ 33330 w 43347"/>
                <a:gd name="connsiteY6" fmla="*/ 20556 h 59326"/>
                <a:gd name="connsiteX7" fmla="*/ 29605 w 43347"/>
                <a:gd name="connsiteY7" fmla="*/ 10236 h 59326"/>
                <a:gd name="connsiteX8" fmla="*/ 22958 w 43347"/>
                <a:gd name="connsiteY8" fmla="*/ 7025 h 59326"/>
                <a:gd name="connsiteX9" fmla="*/ 18171 w 43347"/>
                <a:gd name="connsiteY9" fmla="*/ 8065 h 59326"/>
                <a:gd name="connsiteX10" fmla="*/ 18171 w 43347"/>
                <a:gd name="connsiteY10" fmla="*/ 8065 h 59326"/>
                <a:gd name="connsiteX11" fmla="*/ 39003 w 43347"/>
                <a:gd name="connsiteY11" fmla="*/ 6767 h 59326"/>
                <a:gd name="connsiteX12" fmla="*/ 43347 w 43347"/>
                <a:gd name="connsiteY12" fmla="*/ 18127 h 59326"/>
                <a:gd name="connsiteX13" fmla="*/ 35723 w 43347"/>
                <a:gd name="connsiteY13" fmla="*/ 33219 h 59326"/>
                <a:gd name="connsiteX14" fmla="*/ 22070 w 43347"/>
                <a:gd name="connsiteY14" fmla="*/ 37642 h 59326"/>
                <a:gd name="connsiteX15" fmla="*/ 17727 w 43347"/>
                <a:gd name="connsiteY15" fmla="*/ 37383 h 59326"/>
                <a:gd name="connsiteX16" fmla="*/ 17020 w 43347"/>
                <a:gd name="connsiteY16" fmla="*/ 38596 h 59326"/>
                <a:gd name="connsiteX17" fmla="*/ 17373 w 43347"/>
                <a:gd name="connsiteY17" fmla="*/ 51694 h 59326"/>
                <a:gd name="connsiteX18" fmla="*/ 21628 w 43347"/>
                <a:gd name="connsiteY18" fmla="*/ 56378 h 59326"/>
                <a:gd name="connsiteX19" fmla="*/ 24020 w 43347"/>
                <a:gd name="connsiteY19" fmla="*/ 58199 h 59326"/>
                <a:gd name="connsiteX20" fmla="*/ 21539 w 43347"/>
                <a:gd name="connsiteY20" fmla="*/ 59327 h 59326"/>
                <a:gd name="connsiteX21" fmla="*/ 9748 w 43347"/>
                <a:gd name="connsiteY21" fmla="*/ 58892 h 59326"/>
                <a:gd name="connsiteX22" fmla="*/ 2569 w 43347"/>
                <a:gd name="connsiteY22" fmla="*/ 59152 h 59326"/>
                <a:gd name="connsiteX23" fmla="*/ 0 w 43347"/>
                <a:gd name="connsiteY23" fmla="*/ 57854 h 59326"/>
                <a:gd name="connsiteX24" fmla="*/ 2303 w 43347"/>
                <a:gd name="connsiteY24" fmla="*/ 56290 h 59326"/>
                <a:gd name="connsiteX25" fmla="*/ 7268 w 43347"/>
                <a:gd name="connsiteY25" fmla="*/ 49266 h 59326"/>
                <a:gd name="connsiteX26" fmla="*/ 7534 w 43347"/>
                <a:gd name="connsiteY26" fmla="*/ 30532 h 59326"/>
                <a:gd name="connsiteX27" fmla="*/ 7446 w 43347"/>
                <a:gd name="connsiteY27" fmla="*/ 11708 h 59326"/>
                <a:gd name="connsiteX28" fmla="*/ 6826 w 43347"/>
                <a:gd name="connsiteY28" fmla="*/ 9281 h 59326"/>
                <a:gd name="connsiteX29" fmla="*/ 3456 w 43347"/>
                <a:gd name="connsiteY29" fmla="*/ 6157 h 59326"/>
                <a:gd name="connsiteX30" fmla="*/ 5317 w 43347"/>
                <a:gd name="connsiteY30" fmla="*/ 4164 h 59326"/>
                <a:gd name="connsiteX31" fmla="*/ 14360 w 43347"/>
                <a:gd name="connsiteY31" fmla="*/ 782 h 59326"/>
                <a:gd name="connsiteX32" fmla="*/ 16133 w 43347"/>
                <a:gd name="connsiteY32" fmla="*/ 0 h 59326"/>
                <a:gd name="connsiteX33" fmla="*/ 17197 w 43347"/>
                <a:gd name="connsiteY33" fmla="*/ 1215 h 59326"/>
                <a:gd name="connsiteX34" fmla="*/ 16930 w 43347"/>
                <a:gd name="connsiteY34" fmla="*/ 5290 h 59326"/>
                <a:gd name="connsiteX35" fmla="*/ 17639 w 43347"/>
                <a:gd name="connsiteY35" fmla="*/ 5898 h 59326"/>
                <a:gd name="connsiteX36" fmla="*/ 22870 w 43347"/>
                <a:gd name="connsiteY36" fmla="*/ 3123 h 59326"/>
                <a:gd name="connsiteX37" fmla="*/ 28985 w 43347"/>
                <a:gd name="connsiteY37" fmla="*/ 1908 h 59326"/>
                <a:gd name="connsiteX38" fmla="*/ 39003 w 43347"/>
                <a:gd name="connsiteY38" fmla="*/ 6767 h 59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3347" h="59326">
                  <a:moveTo>
                    <a:pt x="18171" y="8065"/>
                  </a:moveTo>
                  <a:cubicBezTo>
                    <a:pt x="17905" y="8327"/>
                    <a:pt x="17284" y="9367"/>
                    <a:pt x="17197" y="10323"/>
                  </a:cubicBezTo>
                  <a:cubicBezTo>
                    <a:pt x="16664" y="14138"/>
                    <a:pt x="16664" y="21163"/>
                    <a:pt x="16843" y="25760"/>
                  </a:cubicBezTo>
                  <a:cubicBezTo>
                    <a:pt x="16843" y="27321"/>
                    <a:pt x="17197" y="28796"/>
                    <a:pt x="17727" y="29750"/>
                  </a:cubicBezTo>
                  <a:cubicBezTo>
                    <a:pt x="19589" y="32959"/>
                    <a:pt x="23135" y="34696"/>
                    <a:pt x="24995" y="34696"/>
                  </a:cubicBezTo>
                  <a:cubicBezTo>
                    <a:pt x="25971" y="34696"/>
                    <a:pt x="26946" y="34434"/>
                    <a:pt x="28010" y="33654"/>
                  </a:cubicBezTo>
                  <a:cubicBezTo>
                    <a:pt x="32620" y="30357"/>
                    <a:pt x="33330" y="22898"/>
                    <a:pt x="33330" y="20556"/>
                  </a:cubicBezTo>
                  <a:cubicBezTo>
                    <a:pt x="33330" y="18213"/>
                    <a:pt x="32886" y="13790"/>
                    <a:pt x="29605" y="10236"/>
                  </a:cubicBezTo>
                  <a:cubicBezTo>
                    <a:pt x="27657" y="8065"/>
                    <a:pt x="24376" y="7025"/>
                    <a:pt x="22958" y="7025"/>
                  </a:cubicBezTo>
                  <a:cubicBezTo>
                    <a:pt x="21273" y="7025"/>
                    <a:pt x="19323" y="7458"/>
                    <a:pt x="18171" y="8065"/>
                  </a:cubicBezTo>
                  <a:lnTo>
                    <a:pt x="18171" y="8065"/>
                  </a:lnTo>
                  <a:close/>
                  <a:moveTo>
                    <a:pt x="39003" y="6767"/>
                  </a:moveTo>
                  <a:cubicBezTo>
                    <a:pt x="41397" y="9454"/>
                    <a:pt x="43347" y="13445"/>
                    <a:pt x="43347" y="18127"/>
                  </a:cubicBezTo>
                  <a:cubicBezTo>
                    <a:pt x="43347" y="24460"/>
                    <a:pt x="40509" y="29577"/>
                    <a:pt x="35723" y="33219"/>
                  </a:cubicBezTo>
                  <a:cubicBezTo>
                    <a:pt x="30759" y="37035"/>
                    <a:pt x="25174" y="37642"/>
                    <a:pt x="22070" y="37642"/>
                  </a:cubicBezTo>
                  <a:cubicBezTo>
                    <a:pt x="20476" y="37642"/>
                    <a:pt x="18793" y="37555"/>
                    <a:pt x="17727" y="37383"/>
                  </a:cubicBezTo>
                  <a:cubicBezTo>
                    <a:pt x="17373" y="37296"/>
                    <a:pt x="17020" y="38165"/>
                    <a:pt x="17020" y="38596"/>
                  </a:cubicBezTo>
                  <a:cubicBezTo>
                    <a:pt x="16930" y="42500"/>
                    <a:pt x="17109" y="49786"/>
                    <a:pt x="17373" y="51694"/>
                  </a:cubicBezTo>
                  <a:cubicBezTo>
                    <a:pt x="17639" y="54037"/>
                    <a:pt x="18084" y="55336"/>
                    <a:pt x="21628" y="56378"/>
                  </a:cubicBezTo>
                  <a:cubicBezTo>
                    <a:pt x="23401" y="56900"/>
                    <a:pt x="24020" y="57592"/>
                    <a:pt x="24020" y="58199"/>
                  </a:cubicBezTo>
                  <a:cubicBezTo>
                    <a:pt x="24020" y="58979"/>
                    <a:pt x="22604" y="59327"/>
                    <a:pt x="21539" y="59327"/>
                  </a:cubicBezTo>
                  <a:cubicBezTo>
                    <a:pt x="19059" y="59327"/>
                    <a:pt x="12942" y="58892"/>
                    <a:pt x="9748" y="58892"/>
                  </a:cubicBezTo>
                  <a:cubicBezTo>
                    <a:pt x="7534" y="58892"/>
                    <a:pt x="6381" y="59152"/>
                    <a:pt x="2569" y="59152"/>
                  </a:cubicBezTo>
                  <a:cubicBezTo>
                    <a:pt x="1062" y="59152"/>
                    <a:pt x="0" y="58634"/>
                    <a:pt x="0" y="57854"/>
                  </a:cubicBezTo>
                  <a:cubicBezTo>
                    <a:pt x="0" y="57331"/>
                    <a:pt x="886" y="56639"/>
                    <a:pt x="2303" y="56290"/>
                  </a:cubicBezTo>
                  <a:cubicBezTo>
                    <a:pt x="6470" y="55423"/>
                    <a:pt x="7002" y="54382"/>
                    <a:pt x="7268" y="49266"/>
                  </a:cubicBezTo>
                  <a:cubicBezTo>
                    <a:pt x="7357" y="46229"/>
                    <a:pt x="7534" y="39291"/>
                    <a:pt x="7534" y="30532"/>
                  </a:cubicBezTo>
                  <a:cubicBezTo>
                    <a:pt x="7534" y="24719"/>
                    <a:pt x="7623" y="15006"/>
                    <a:pt x="7446" y="11708"/>
                  </a:cubicBezTo>
                  <a:cubicBezTo>
                    <a:pt x="7357" y="9888"/>
                    <a:pt x="7091" y="9541"/>
                    <a:pt x="6826" y="9281"/>
                  </a:cubicBezTo>
                  <a:cubicBezTo>
                    <a:pt x="5228" y="8065"/>
                    <a:pt x="3456" y="6592"/>
                    <a:pt x="3456" y="6157"/>
                  </a:cubicBezTo>
                  <a:cubicBezTo>
                    <a:pt x="3456" y="5725"/>
                    <a:pt x="4431" y="4511"/>
                    <a:pt x="5317" y="4164"/>
                  </a:cubicBezTo>
                  <a:cubicBezTo>
                    <a:pt x="7091" y="3642"/>
                    <a:pt x="11966" y="2169"/>
                    <a:pt x="14360" y="782"/>
                  </a:cubicBezTo>
                  <a:cubicBezTo>
                    <a:pt x="15245" y="260"/>
                    <a:pt x="15954" y="0"/>
                    <a:pt x="16133" y="0"/>
                  </a:cubicBezTo>
                  <a:cubicBezTo>
                    <a:pt x="16487" y="0"/>
                    <a:pt x="17197" y="782"/>
                    <a:pt x="17197" y="1215"/>
                  </a:cubicBezTo>
                  <a:cubicBezTo>
                    <a:pt x="17020" y="2776"/>
                    <a:pt x="17020" y="3904"/>
                    <a:pt x="16930" y="5290"/>
                  </a:cubicBezTo>
                  <a:cubicBezTo>
                    <a:pt x="16930" y="5637"/>
                    <a:pt x="17373" y="5985"/>
                    <a:pt x="17639" y="5898"/>
                  </a:cubicBezTo>
                  <a:cubicBezTo>
                    <a:pt x="19234" y="4859"/>
                    <a:pt x="21628" y="3642"/>
                    <a:pt x="22870" y="3123"/>
                  </a:cubicBezTo>
                  <a:cubicBezTo>
                    <a:pt x="24376" y="2514"/>
                    <a:pt x="26416" y="1908"/>
                    <a:pt x="28985" y="1908"/>
                  </a:cubicBezTo>
                  <a:cubicBezTo>
                    <a:pt x="32531" y="1908"/>
                    <a:pt x="36610" y="4077"/>
                    <a:pt x="39003" y="6767"/>
                  </a:cubicBezTo>
                </a:path>
              </a:pathLst>
            </a:custGeom>
            <a:grpFill/>
            <a:ln w="9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:a16="http://schemas.microsoft.com/office/drawing/2014/main" xmlns="" id="{4CEBA4C0-57B1-D481-29FA-4C560BE7DB64}"/>
                </a:ext>
              </a:extLst>
            </p:cNvPr>
            <p:cNvSpPr/>
            <p:nvPr/>
          </p:nvSpPr>
          <p:spPr>
            <a:xfrm>
              <a:off x="3292275" y="8790495"/>
              <a:ext cx="31382" cy="36255"/>
            </a:xfrm>
            <a:custGeom>
              <a:avLst/>
              <a:gdLst>
                <a:gd name="connsiteX0" fmla="*/ 9662 w 31382"/>
                <a:gd name="connsiteY0" fmla="*/ 9804 h 36255"/>
                <a:gd name="connsiteX1" fmla="*/ 10282 w 31382"/>
                <a:gd name="connsiteY1" fmla="*/ 10670 h 36255"/>
                <a:gd name="connsiteX2" fmla="*/ 19768 w 31382"/>
                <a:gd name="connsiteY2" fmla="*/ 10670 h 36255"/>
                <a:gd name="connsiteX3" fmla="*/ 22868 w 31382"/>
                <a:gd name="connsiteY3" fmla="*/ 7721 h 36255"/>
                <a:gd name="connsiteX4" fmla="*/ 17905 w 31382"/>
                <a:gd name="connsiteY4" fmla="*/ 2431 h 36255"/>
                <a:gd name="connsiteX5" fmla="*/ 9662 w 31382"/>
                <a:gd name="connsiteY5" fmla="*/ 9804 h 36255"/>
                <a:gd name="connsiteX6" fmla="*/ 28010 w 31382"/>
                <a:gd name="connsiteY6" fmla="*/ 3644 h 36255"/>
                <a:gd name="connsiteX7" fmla="*/ 31382 w 31382"/>
                <a:gd name="connsiteY7" fmla="*/ 11277 h 36255"/>
                <a:gd name="connsiteX8" fmla="*/ 29431 w 31382"/>
                <a:gd name="connsiteY8" fmla="*/ 13358 h 36255"/>
                <a:gd name="connsiteX9" fmla="*/ 10103 w 31382"/>
                <a:gd name="connsiteY9" fmla="*/ 13358 h 36255"/>
                <a:gd name="connsiteX10" fmla="*/ 9128 w 31382"/>
                <a:gd name="connsiteY10" fmla="*/ 13964 h 36255"/>
                <a:gd name="connsiteX11" fmla="*/ 8775 w 31382"/>
                <a:gd name="connsiteY11" fmla="*/ 17089 h 36255"/>
                <a:gd name="connsiteX12" fmla="*/ 11523 w 31382"/>
                <a:gd name="connsiteY12" fmla="*/ 25153 h 36255"/>
                <a:gd name="connsiteX13" fmla="*/ 21362 w 31382"/>
                <a:gd name="connsiteY13" fmla="*/ 29490 h 36255"/>
                <a:gd name="connsiteX14" fmla="*/ 29342 w 31382"/>
                <a:gd name="connsiteY14" fmla="*/ 26456 h 36255"/>
                <a:gd name="connsiteX15" fmla="*/ 30494 w 31382"/>
                <a:gd name="connsiteY15" fmla="*/ 25414 h 36255"/>
                <a:gd name="connsiteX16" fmla="*/ 31293 w 31382"/>
                <a:gd name="connsiteY16" fmla="*/ 26541 h 36255"/>
                <a:gd name="connsiteX17" fmla="*/ 30582 w 31382"/>
                <a:gd name="connsiteY17" fmla="*/ 28710 h 36255"/>
                <a:gd name="connsiteX18" fmla="*/ 16399 w 31382"/>
                <a:gd name="connsiteY18" fmla="*/ 36256 h 36255"/>
                <a:gd name="connsiteX19" fmla="*/ 0 w 31382"/>
                <a:gd name="connsiteY19" fmla="*/ 18823 h 36255"/>
                <a:gd name="connsiteX20" fmla="*/ 11257 w 31382"/>
                <a:gd name="connsiteY20" fmla="*/ 1648 h 36255"/>
                <a:gd name="connsiteX21" fmla="*/ 18525 w 31382"/>
                <a:gd name="connsiteY21" fmla="*/ 0 h 36255"/>
                <a:gd name="connsiteX22" fmla="*/ 28010 w 31382"/>
                <a:gd name="connsiteY22" fmla="*/ 3644 h 3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382" h="36255">
                  <a:moveTo>
                    <a:pt x="9662" y="9804"/>
                  </a:moveTo>
                  <a:cubicBezTo>
                    <a:pt x="9573" y="10235"/>
                    <a:pt x="9927" y="10670"/>
                    <a:pt x="10282" y="10670"/>
                  </a:cubicBezTo>
                  <a:cubicBezTo>
                    <a:pt x="12587" y="10757"/>
                    <a:pt x="15335" y="10670"/>
                    <a:pt x="19768" y="10670"/>
                  </a:cubicBezTo>
                  <a:cubicBezTo>
                    <a:pt x="21273" y="10670"/>
                    <a:pt x="22868" y="9804"/>
                    <a:pt x="22868" y="7721"/>
                  </a:cubicBezTo>
                  <a:cubicBezTo>
                    <a:pt x="22868" y="5292"/>
                    <a:pt x="20387" y="2431"/>
                    <a:pt x="17905" y="2431"/>
                  </a:cubicBezTo>
                  <a:cubicBezTo>
                    <a:pt x="14183" y="2431"/>
                    <a:pt x="10727" y="5812"/>
                    <a:pt x="9662" y="9804"/>
                  </a:cubicBezTo>
                  <a:close/>
                  <a:moveTo>
                    <a:pt x="28010" y="3644"/>
                  </a:moveTo>
                  <a:cubicBezTo>
                    <a:pt x="30049" y="5552"/>
                    <a:pt x="31382" y="8239"/>
                    <a:pt x="31382" y="11277"/>
                  </a:cubicBezTo>
                  <a:cubicBezTo>
                    <a:pt x="31382" y="11883"/>
                    <a:pt x="30494" y="13358"/>
                    <a:pt x="29431" y="13358"/>
                  </a:cubicBezTo>
                  <a:cubicBezTo>
                    <a:pt x="28365" y="13358"/>
                    <a:pt x="14272" y="13358"/>
                    <a:pt x="10103" y="13358"/>
                  </a:cubicBezTo>
                  <a:cubicBezTo>
                    <a:pt x="9662" y="13358"/>
                    <a:pt x="9218" y="13616"/>
                    <a:pt x="9128" y="13964"/>
                  </a:cubicBezTo>
                  <a:cubicBezTo>
                    <a:pt x="8864" y="14658"/>
                    <a:pt x="8775" y="15960"/>
                    <a:pt x="8775" y="17089"/>
                  </a:cubicBezTo>
                  <a:cubicBezTo>
                    <a:pt x="8775" y="18997"/>
                    <a:pt x="9839" y="22985"/>
                    <a:pt x="11523" y="25153"/>
                  </a:cubicBezTo>
                  <a:cubicBezTo>
                    <a:pt x="13738" y="27929"/>
                    <a:pt x="17463" y="29490"/>
                    <a:pt x="21362" y="29490"/>
                  </a:cubicBezTo>
                  <a:cubicBezTo>
                    <a:pt x="25085" y="29490"/>
                    <a:pt x="27658" y="28622"/>
                    <a:pt x="29342" y="26456"/>
                  </a:cubicBezTo>
                  <a:cubicBezTo>
                    <a:pt x="29697" y="25935"/>
                    <a:pt x="30138" y="25414"/>
                    <a:pt x="30494" y="25414"/>
                  </a:cubicBezTo>
                  <a:cubicBezTo>
                    <a:pt x="30849" y="25414"/>
                    <a:pt x="31293" y="26021"/>
                    <a:pt x="31293" y="26541"/>
                  </a:cubicBezTo>
                  <a:cubicBezTo>
                    <a:pt x="31293" y="27062"/>
                    <a:pt x="31027" y="28016"/>
                    <a:pt x="30582" y="28710"/>
                  </a:cubicBezTo>
                  <a:cubicBezTo>
                    <a:pt x="27836" y="32874"/>
                    <a:pt x="23668" y="36256"/>
                    <a:pt x="16399" y="36256"/>
                  </a:cubicBezTo>
                  <a:cubicBezTo>
                    <a:pt x="6202" y="36256"/>
                    <a:pt x="0" y="28710"/>
                    <a:pt x="0" y="18823"/>
                  </a:cubicBezTo>
                  <a:cubicBezTo>
                    <a:pt x="0" y="11883"/>
                    <a:pt x="3901" y="4945"/>
                    <a:pt x="11257" y="1648"/>
                  </a:cubicBezTo>
                  <a:cubicBezTo>
                    <a:pt x="13474" y="610"/>
                    <a:pt x="16133" y="0"/>
                    <a:pt x="18525" y="0"/>
                  </a:cubicBezTo>
                  <a:cubicBezTo>
                    <a:pt x="22073" y="0"/>
                    <a:pt x="25708" y="1389"/>
                    <a:pt x="28010" y="3644"/>
                  </a:cubicBezTo>
                </a:path>
              </a:pathLst>
            </a:custGeom>
            <a:grpFill/>
            <a:ln w="9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xmlns="" id="{B073ED91-7065-3F3B-8A4F-C6CE50ED4EED}"/>
                </a:ext>
              </a:extLst>
            </p:cNvPr>
            <p:cNvSpPr/>
            <p:nvPr/>
          </p:nvSpPr>
          <p:spPr>
            <a:xfrm>
              <a:off x="3324993" y="8790757"/>
              <a:ext cx="61962" cy="35908"/>
            </a:xfrm>
            <a:custGeom>
              <a:avLst/>
              <a:gdLst>
                <a:gd name="connsiteX0" fmla="*/ 26682 w 61962"/>
                <a:gd name="connsiteY0" fmla="*/ 6851 h 35908"/>
                <a:gd name="connsiteX1" fmla="*/ 23843 w 61962"/>
                <a:gd name="connsiteY1" fmla="*/ 3294 h 35908"/>
                <a:gd name="connsiteX2" fmla="*/ 21892 w 61962"/>
                <a:gd name="connsiteY2" fmla="*/ 1734 h 35908"/>
                <a:gd name="connsiteX3" fmla="*/ 24020 w 61962"/>
                <a:gd name="connsiteY3" fmla="*/ 693 h 35908"/>
                <a:gd name="connsiteX4" fmla="*/ 30667 w 61962"/>
                <a:gd name="connsiteY4" fmla="*/ 955 h 35908"/>
                <a:gd name="connsiteX5" fmla="*/ 37848 w 61962"/>
                <a:gd name="connsiteY5" fmla="*/ 693 h 35908"/>
                <a:gd name="connsiteX6" fmla="*/ 40154 w 61962"/>
                <a:gd name="connsiteY6" fmla="*/ 1734 h 35908"/>
                <a:gd name="connsiteX7" fmla="*/ 38381 w 61962"/>
                <a:gd name="connsiteY7" fmla="*/ 3036 h 35908"/>
                <a:gd name="connsiteX8" fmla="*/ 35365 w 61962"/>
                <a:gd name="connsiteY8" fmla="*/ 6331 h 35908"/>
                <a:gd name="connsiteX9" fmla="*/ 35191 w 61962"/>
                <a:gd name="connsiteY9" fmla="*/ 16132 h 35908"/>
                <a:gd name="connsiteX10" fmla="*/ 35720 w 61962"/>
                <a:gd name="connsiteY10" fmla="*/ 16652 h 35908"/>
                <a:gd name="connsiteX11" fmla="*/ 41750 w 61962"/>
                <a:gd name="connsiteY11" fmla="*/ 13355 h 35908"/>
                <a:gd name="connsiteX12" fmla="*/ 45561 w 61962"/>
                <a:gd name="connsiteY12" fmla="*/ 7023 h 35908"/>
                <a:gd name="connsiteX13" fmla="*/ 54426 w 61962"/>
                <a:gd name="connsiteY13" fmla="*/ 0 h 35908"/>
                <a:gd name="connsiteX14" fmla="*/ 58683 w 61962"/>
                <a:gd name="connsiteY14" fmla="*/ 3642 h 35908"/>
                <a:gd name="connsiteX15" fmla="*/ 56110 w 61962"/>
                <a:gd name="connsiteY15" fmla="*/ 8065 h 35908"/>
                <a:gd name="connsiteX16" fmla="*/ 51587 w 61962"/>
                <a:gd name="connsiteY16" fmla="*/ 6938 h 35908"/>
                <a:gd name="connsiteX17" fmla="*/ 47245 w 61962"/>
                <a:gd name="connsiteY17" fmla="*/ 9454 h 35908"/>
                <a:gd name="connsiteX18" fmla="*/ 43877 w 61962"/>
                <a:gd name="connsiteY18" fmla="*/ 14311 h 35908"/>
                <a:gd name="connsiteX19" fmla="*/ 43967 w 61962"/>
                <a:gd name="connsiteY19" fmla="*/ 14744 h 35908"/>
                <a:gd name="connsiteX20" fmla="*/ 46979 w 61962"/>
                <a:gd name="connsiteY20" fmla="*/ 17867 h 35908"/>
                <a:gd name="connsiteX21" fmla="*/ 55132 w 61962"/>
                <a:gd name="connsiteY21" fmla="*/ 29837 h 35908"/>
                <a:gd name="connsiteX22" fmla="*/ 60544 w 61962"/>
                <a:gd name="connsiteY22" fmla="*/ 33132 h 35908"/>
                <a:gd name="connsiteX23" fmla="*/ 61962 w 61962"/>
                <a:gd name="connsiteY23" fmla="*/ 34346 h 35908"/>
                <a:gd name="connsiteX24" fmla="*/ 56021 w 61962"/>
                <a:gd name="connsiteY24" fmla="*/ 35909 h 35908"/>
                <a:gd name="connsiteX25" fmla="*/ 46006 w 61962"/>
                <a:gd name="connsiteY25" fmla="*/ 31311 h 35908"/>
                <a:gd name="connsiteX26" fmla="*/ 40420 w 61962"/>
                <a:gd name="connsiteY26" fmla="*/ 23071 h 35908"/>
                <a:gd name="connsiteX27" fmla="*/ 35631 w 61962"/>
                <a:gd name="connsiteY27" fmla="*/ 18648 h 35908"/>
                <a:gd name="connsiteX28" fmla="*/ 35275 w 61962"/>
                <a:gd name="connsiteY28" fmla="*/ 19342 h 35908"/>
                <a:gd name="connsiteX29" fmla="*/ 35365 w 61962"/>
                <a:gd name="connsiteY29" fmla="*/ 29055 h 35908"/>
                <a:gd name="connsiteX30" fmla="*/ 38203 w 61962"/>
                <a:gd name="connsiteY30" fmla="*/ 32613 h 35908"/>
                <a:gd name="connsiteX31" fmla="*/ 40420 w 61962"/>
                <a:gd name="connsiteY31" fmla="*/ 33999 h 35908"/>
                <a:gd name="connsiteX32" fmla="*/ 38115 w 61962"/>
                <a:gd name="connsiteY32" fmla="*/ 35300 h 35908"/>
                <a:gd name="connsiteX33" fmla="*/ 30490 w 61962"/>
                <a:gd name="connsiteY33" fmla="*/ 35040 h 35908"/>
                <a:gd name="connsiteX34" fmla="*/ 23399 w 61962"/>
                <a:gd name="connsiteY34" fmla="*/ 35300 h 35908"/>
                <a:gd name="connsiteX35" fmla="*/ 21270 w 61962"/>
                <a:gd name="connsiteY35" fmla="*/ 33999 h 35908"/>
                <a:gd name="connsiteX36" fmla="*/ 23576 w 61962"/>
                <a:gd name="connsiteY36" fmla="*/ 32525 h 35908"/>
                <a:gd name="connsiteX37" fmla="*/ 26237 w 61962"/>
                <a:gd name="connsiteY37" fmla="*/ 30270 h 35908"/>
                <a:gd name="connsiteX38" fmla="*/ 26593 w 61962"/>
                <a:gd name="connsiteY38" fmla="*/ 19255 h 35908"/>
                <a:gd name="connsiteX39" fmla="*/ 26237 w 61962"/>
                <a:gd name="connsiteY39" fmla="*/ 18735 h 35908"/>
                <a:gd name="connsiteX40" fmla="*/ 22692 w 61962"/>
                <a:gd name="connsiteY40" fmla="*/ 21511 h 35908"/>
                <a:gd name="connsiteX41" fmla="*/ 15778 w 61962"/>
                <a:gd name="connsiteY41" fmla="*/ 30792 h 35908"/>
                <a:gd name="connsiteX42" fmla="*/ 5581 w 61962"/>
                <a:gd name="connsiteY42" fmla="*/ 35821 h 35908"/>
                <a:gd name="connsiteX43" fmla="*/ 0 w 61962"/>
                <a:gd name="connsiteY43" fmla="*/ 34173 h 35908"/>
                <a:gd name="connsiteX44" fmla="*/ 1329 w 61962"/>
                <a:gd name="connsiteY44" fmla="*/ 33046 h 35908"/>
                <a:gd name="connsiteX45" fmla="*/ 6736 w 61962"/>
                <a:gd name="connsiteY45" fmla="*/ 29750 h 35908"/>
                <a:gd name="connsiteX46" fmla="*/ 14711 w 61962"/>
                <a:gd name="connsiteY46" fmla="*/ 19342 h 35908"/>
                <a:gd name="connsiteX47" fmla="*/ 18613 w 61962"/>
                <a:gd name="connsiteY47" fmla="*/ 15611 h 35908"/>
                <a:gd name="connsiteX48" fmla="*/ 18613 w 61962"/>
                <a:gd name="connsiteY48" fmla="*/ 15092 h 35908"/>
                <a:gd name="connsiteX49" fmla="*/ 14534 w 61962"/>
                <a:gd name="connsiteY49" fmla="*/ 9280 h 35908"/>
                <a:gd name="connsiteX50" fmla="*/ 10282 w 61962"/>
                <a:gd name="connsiteY50" fmla="*/ 6938 h 35908"/>
                <a:gd name="connsiteX51" fmla="*/ 5936 w 61962"/>
                <a:gd name="connsiteY51" fmla="*/ 7978 h 35908"/>
                <a:gd name="connsiteX52" fmla="*/ 4075 w 61962"/>
                <a:gd name="connsiteY52" fmla="*/ 7371 h 35908"/>
                <a:gd name="connsiteX53" fmla="*/ 3012 w 61962"/>
                <a:gd name="connsiteY53" fmla="*/ 3989 h 35908"/>
                <a:gd name="connsiteX54" fmla="*/ 8242 w 61962"/>
                <a:gd name="connsiteY54" fmla="*/ 0 h 35908"/>
                <a:gd name="connsiteX55" fmla="*/ 15689 w 61962"/>
                <a:gd name="connsiteY55" fmla="*/ 5290 h 35908"/>
                <a:gd name="connsiteX56" fmla="*/ 20830 w 61962"/>
                <a:gd name="connsiteY56" fmla="*/ 14052 h 35908"/>
                <a:gd name="connsiteX57" fmla="*/ 26327 w 61962"/>
                <a:gd name="connsiteY57" fmla="*/ 16652 h 35908"/>
                <a:gd name="connsiteX58" fmla="*/ 26682 w 61962"/>
                <a:gd name="connsiteY58" fmla="*/ 16217 h 35908"/>
                <a:gd name="connsiteX59" fmla="*/ 26682 w 61962"/>
                <a:gd name="connsiteY59" fmla="*/ 6851 h 3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1962" h="35908">
                  <a:moveTo>
                    <a:pt x="26682" y="6851"/>
                  </a:moveTo>
                  <a:cubicBezTo>
                    <a:pt x="26504" y="4076"/>
                    <a:pt x="25349" y="3729"/>
                    <a:pt x="23843" y="3294"/>
                  </a:cubicBezTo>
                  <a:cubicBezTo>
                    <a:pt x="22336" y="2863"/>
                    <a:pt x="21892" y="2341"/>
                    <a:pt x="21892" y="1734"/>
                  </a:cubicBezTo>
                  <a:cubicBezTo>
                    <a:pt x="21892" y="1128"/>
                    <a:pt x="22780" y="693"/>
                    <a:pt x="24020" y="693"/>
                  </a:cubicBezTo>
                  <a:cubicBezTo>
                    <a:pt x="24643" y="693"/>
                    <a:pt x="28894" y="955"/>
                    <a:pt x="30667" y="955"/>
                  </a:cubicBezTo>
                  <a:cubicBezTo>
                    <a:pt x="33502" y="955"/>
                    <a:pt x="36342" y="693"/>
                    <a:pt x="37848" y="693"/>
                  </a:cubicBezTo>
                  <a:cubicBezTo>
                    <a:pt x="39354" y="693"/>
                    <a:pt x="40154" y="1128"/>
                    <a:pt x="40154" y="1734"/>
                  </a:cubicBezTo>
                  <a:cubicBezTo>
                    <a:pt x="40154" y="2255"/>
                    <a:pt x="39532" y="2776"/>
                    <a:pt x="38381" y="3036"/>
                  </a:cubicBezTo>
                  <a:cubicBezTo>
                    <a:pt x="35808" y="3729"/>
                    <a:pt x="35453" y="5202"/>
                    <a:pt x="35365" y="6331"/>
                  </a:cubicBezTo>
                  <a:cubicBezTo>
                    <a:pt x="35365" y="7023"/>
                    <a:pt x="35191" y="11189"/>
                    <a:pt x="35191" y="16132"/>
                  </a:cubicBezTo>
                  <a:cubicBezTo>
                    <a:pt x="35191" y="16392"/>
                    <a:pt x="35365" y="16652"/>
                    <a:pt x="35720" y="16652"/>
                  </a:cubicBezTo>
                  <a:cubicBezTo>
                    <a:pt x="38381" y="16652"/>
                    <a:pt x="40242" y="15438"/>
                    <a:pt x="41750" y="13355"/>
                  </a:cubicBezTo>
                  <a:cubicBezTo>
                    <a:pt x="42989" y="11709"/>
                    <a:pt x="43611" y="10496"/>
                    <a:pt x="45561" y="7023"/>
                  </a:cubicBezTo>
                  <a:cubicBezTo>
                    <a:pt x="47512" y="3294"/>
                    <a:pt x="50702" y="0"/>
                    <a:pt x="54426" y="0"/>
                  </a:cubicBezTo>
                  <a:cubicBezTo>
                    <a:pt x="57261" y="0"/>
                    <a:pt x="58683" y="1473"/>
                    <a:pt x="58683" y="3642"/>
                  </a:cubicBezTo>
                  <a:cubicBezTo>
                    <a:pt x="58683" y="5984"/>
                    <a:pt x="56994" y="8327"/>
                    <a:pt x="56110" y="8065"/>
                  </a:cubicBezTo>
                  <a:cubicBezTo>
                    <a:pt x="54692" y="7805"/>
                    <a:pt x="53448" y="6938"/>
                    <a:pt x="51587" y="6938"/>
                  </a:cubicBezTo>
                  <a:cubicBezTo>
                    <a:pt x="49725" y="6938"/>
                    <a:pt x="48135" y="7978"/>
                    <a:pt x="47245" y="9454"/>
                  </a:cubicBezTo>
                  <a:cubicBezTo>
                    <a:pt x="45473" y="12142"/>
                    <a:pt x="44940" y="13096"/>
                    <a:pt x="43877" y="14311"/>
                  </a:cubicBezTo>
                  <a:cubicBezTo>
                    <a:pt x="43789" y="14396"/>
                    <a:pt x="43877" y="14657"/>
                    <a:pt x="43967" y="14744"/>
                  </a:cubicBezTo>
                  <a:cubicBezTo>
                    <a:pt x="44940" y="15264"/>
                    <a:pt x="46094" y="16565"/>
                    <a:pt x="46979" y="17867"/>
                  </a:cubicBezTo>
                  <a:cubicBezTo>
                    <a:pt x="49108" y="20903"/>
                    <a:pt x="52741" y="26540"/>
                    <a:pt x="55132" y="29837"/>
                  </a:cubicBezTo>
                  <a:cubicBezTo>
                    <a:pt x="56376" y="31398"/>
                    <a:pt x="58150" y="32525"/>
                    <a:pt x="60544" y="33132"/>
                  </a:cubicBezTo>
                  <a:cubicBezTo>
                    <a:pt x="61517" y="33392"/>
                    <a:pt x="61962" y="33654"/>
                    <a:pt x="61962" y="34346"/>
                  </a:cubicBezTo>
                  <a:cubicBezTo>
                    <a:pt x="61962" y="35300"/>
                    <a:pt x="60100" y="35909"/>
                    <a:pt x="56021" y="35909"/>
                  </a:cubicBezTo>
                  <a:cubicBezTo>
                    <a:pt x="50880" y="35909"/>
                    <a:pt x="48223" y="34346"/>
                    <a:pt x="46006" y="31311"/>
                  </a:cubicBezTo>
                  <a:cubicBezTo>
                    <a:pt x="44410" y="29055"/>
                    <a:pt x="42638" y="26366"/>
                    <a:pt x="40420" y="23071"/>
                  </a:cubicBezTo>
                  <a:cubicBezTo>
                    <a:pt x="38648" y="20296"/>
                    <a:pt x="37670" y="18821"/>
                    <a:pt x="35631" y="18648"/>
                  </a:cubicBezTo>
                  <a:cubicBezTo>
                    <a:pt x="35453" y="18648"/>
                    <a:pt x="35275" y="18995"/>
                    <a:pt x="35275" y="19342"/>
                  </a:cubicBezTo>
                  <a:cubicBezTo>
                    <a:pt x="35275" y="23332"/>
                    <a:pt x="35275" y="26715"/>
                    <a:pt x="35365" y="29055"/>
                  </a:cubicBezTo>
                  <a:cubicBezTo>
                    <a:pt x="35453" y="31830"/>
                    <a:pt x="36431" y="32178"/>
                    <a:pt x="38203" y="32613"/>
                  </a:cubicBezTo>
                  <a:cubicBezTo>
                    <a:pt x="39443" y="32871"/>
                    <a:pt x="40420" y="33392"/>
                    <a:pt x="40420" y="33999"/>
                  </a:cubicBezTo>
                  <a:cubicBezTo>
                    <a:pt x="40420" y="34952"/>
                    <a:pt x="39354" y="35300"/>
                    <a:pt x="38115" y="35300"/>
                  </a:cubicBezTo>
                  <a:cubicBezTo>
                    <a:pt x="35986" y="35300"/>
                    <a:pt x="33329" y="35040"/>
                    <a:pt x="30490" y="35040"/>
                  </a:cubicBezTo>
                  <a:cubicBezTo>
                    <a:pt x="27743" y="35040"/>
                    <a:pt x="25438" y="35300"/>
                    <a:pt x="23399" y="35300"/>
                  </a:cubicBezTo>
                  <a:cubicBezTo>
                    <a:pt x="22336" y="35300"/>
                    <a:pt x="21270" y="34605"/>
                    <a:pt x="21270" y="33999"/>
                  </a:cubicBezTo>
                  <a:cubicBezTo>
                    <a:pt x="21270" y="33306"/>
                    <a:pt x="22159" y="32871"/>
                    <a:pt x="23576" y="32525"/>
                  </a:cubicBezTo>
                  <a:cubicBezTo>
                    <a:pt x="25526" y="32005"/>
                    <a:pt x="26060" y="31223"/>
                    <a:pt x="26237" y="30270"/>
                  </a:cubicBezTo>
                  <a:cubicBezTo>
                    <a:pt x="26415" y="29228"/>
                    <a:pt x="26593" y="25240"/>
                    <a:pt x="26593" y="19255"/>
                  </a:cubicBezTo>
                  <a:cubicBezTo>
                    <a:pt x="26593" y="18995"/>
                    <a:pt x="26593" y="18735"/>
                    <a:pt x="26237" y="18735"/>
                  </a:cubicBezTo>
                  <a:cubicBezTo>
                    <a:pt x="24993" y="18648"/>
                    <a:pt x="23221" y="20643"/>
                    <a:pt x="22692" y="21511"/>
                  </a:cubicBezTo>
                  <a:cubicBezTo>
                    <a:pt x="20830" y="24112"/>
                    <a:pt x="18879" y="26715"/>
                    <a:pt x="15778" y="30792"/>
                  </a:cubicBezTo>
                  <a:cubicBezTo>
                    <a:pt x="13383" y="33913"/>
                    <a:pt x="10460" y="35821"/>
                    <a:pt x="5581" y="35821"/>
                  </a:cubicBezTo>
                  <a:cubicBezTo>
                    <a:pt x="1591" y="35821"/>
                    <a:pt x="0" y="35127"/>
                    <a:pt x="0" y="34173"/>
                  </a:cubicBezTo>
                  <a:cubicBezTo>
                    <a:pt x="0" y="33654"/>
                    <a:pt x="440" y="33306"/>
                    <a:pt x="1329" y="33046"/>
                  </a:cubicBezTo>
                  <a:cubicBezTo>
                    <a:pt x="3897" y="32265"/>
                    <a:pt x="5403" y="31223"/>
                    <a:pt x="6736" y="29750"/>
                  </a:cubicBezTo>
                  <a:cubicBezTo>
                    <a:pt x="9215" y="26975"/>
                    <a:pt x="12321" y="22377"/>
                    <a:pt x="14711" y="19342"/>
                  </a:cubicBezTo>
                  <a:cubicBezTo>
                    <a:pt x="16045" y="17694"/>
                    <a:pt x="17635" y="16132"/>
                    <a:pt x="18613" y="15611"/>
                  </a:cubicBezTo>
                  <a:cubicBezTo>
                    <a:pt x="18791" y="15526"/>
                    <a:pt x="18879" y="15351"/>
                    <a:pt x="18613" y="15092"/>
                  </a:cubicBezTo>
                  <a:cubicBezTo>
                    <a:pt x="17547" y="13790"/>
                    <a:pt x="16045" y="11450"/>
                    <a:pt x="14534" y="9280"/>
                  </a:cubicBezTo>
                  <a:cubicBezTo>
                    <a:pt x="13560" y="8065"/>
                    <a:pt x="12144" y="6938"/>
                    <a:pt x="10282" y="6938"/>
                  </a:cubicBezTo>
                  <a:cubicBezTo>
                    <a:pt x="8597" y="6938"/>
                    <a:pt x="7176" y="7719"/>
                    <a:pt x="5936" y="7978"/>
                  </a:cubicBezTo>
                  <a:cubicBezTo>
                    <a:pt x="5581" y="7978"/>
                    <a:pt x="4608" y="7892"/>
                    <a:pt x="4075" y="7371"/>
                  </a:cubicBezTo>
                  <a:cubicBezTo>
                    <a:pt x="3541" y="6851"/>
                    <a:pt x="3012" y="5463"/>
                    <a:pt x="3012" y="3989"/>
                  </a:cubicBezTo>
                  <a:cubicBezTo>
                    <a:pt x="3012" y="1908"/>
                    <a:pt x="4519" y="0"/>
                    <a:pt x="8242" y="0"/>
                  </a:cubicBezTo>
                  <a:cubicBezTo>
                    <a:pt x="12499" y="0"/>
                    <a:pt x="14445" y="3036"/>
                    <a:pt x="15689" y="5290"/>
                  </a:cubicBezTo>
                  <a:cubicBezTo>
                    <a:pt x="18346" y="10148"/>
                    <a:pt x="18879" y="11709"/>
                    <a:pt x="20830" y="14052"/>
                  </a:cubicBezTo>
                  <a:cubicBezTo>
                    <a:pt x="21981" y="15351"/>
                    <a:pt x="23932" y="16652"/>
                    <a:pt x="26327" y="16652"/>
                  </a:cubicBezTo>
                  <a:cubicBezTo>
                    <a:pt x="26593" y="16652"/>
                    <a:pt x="26682" y="16392"/>
                    <a:pt x="26682" y="16217"/>
                  </a:cubicBezTo>
                  <a:cubicBezTo>
                    <a:pt x="26682" y="10667"/>
                    <a:pt x="26767" y="7805"/>
                    <a:pt x="26682" y="6851"/>
                  </a:cubicBezTo>
                </a:path>
              </a:pathLst>
            </a:custGeom>
            <a:grpFill/>
            <a:ln w="9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:a16="http://schemas.microsoft.com/office/drawing/2014/main" xmlns="" id="{38F16149-9191-757D-3362-133150D91750}"/>
                </a:ext>
              </a:extLst>
            </p:cNvPr>
            <p:cNvSpPr/>
            <p:nvPr/>
          </p:nvSpPr>
          <p:spPr>
            <a:xfrm>
              <a:off x="3389087" y="8790496"/>
              <a:ext cx="34306" cy="36430"/>
            </a:xfrm>
            <a:custGeom>
              <a:avLst/>
              <a:gdLst>
                <a:gd name="connsiteX0" fmla="*/ 17289 w 34306"/>
                <a:gd name="connsiteY0" fmla="*/ 30011 h 36430"/>
                <a:gd name="connsiteX1" fmla="*/ 17995 w 34306"/>
                <a:gd name="connsiteY1" fmla="*/ 28363 h 36430"/>
                <a:gd name="connsiteX2" fmla="*/ 18351 w 34306"/>
                <a:gd name="connsiteY2" fmla="*/ 20644 h 36430"/>
                <a:gd name="connsiteX3" fmla="*/ 17729 w 34306"/>
                <a:gd name="connsiteY3" fmla="*/ 19776 h 36430"/>
                <a:gd name="connsiteX4" fmla="*/ 10553 w 34306"/>
                <a:gd name="connsiteY4" fmla="*/ 22030 h 36430"/>
                <a:gd name="connsiteX5" fmla="*/ 8954 w 34306"/>
                <a:gd name="connsiteY5" fmla="*/ 25501 h 36430"/>
                <a:gd name="connsiteX6" fmla="*/ 13832 w 34306"/>
                <a:gd name="connsiteY6" fmla="*/ 31053 h 36430"/>
                <a:gd name="connsiteX7" fmla="*/ 17289 w 34306"/>
                <a:gd name="connsiteY7" fmla="*/ 30011 h 36430"/>
                <a:gd name="connsiteX8" fmla="*/ 17289 w 34306"/>
                <a:gd name="connsiteY8" fmla="*/ 30011 h 36430"/>
                <a:gd name="connsiteX9" fmla="*/ 25531 w 34306"/>
                <a:gd name="connsiteY9" fmla="*/ 4685 h 36430"/>
                <a:gd name="connsiteX10" fmla="*/ 27482 w 34306"/>
                <a:gd name="connsiteY10" fmla="*/ 12143 h 36430"/>
                <a:gd name="connsiteX11" fmla="*/ 27127 w 34306"/>
                <a:gd name="connsiteY11" fmla="*/ 26802 h 36430"/>
                <a:gd name="connsiteX12" fmla="*/ 30406 w 34306"/>
                <a:gd name="connsiteY12" fmla="*/ 30270 h 36430"/>
                <a:gd name="connsiteX13" fmla="*/ 33508 w 34306"/>
                <a:gd name="connsiteY13" fmla="*/ 29230 h 36430"/>
                <a:gd name="connsiteX14" fmla="*/ 34041 w 34306"/>
                <a:gd name="connsiteY14" fmla="*/ 29316 h 36430"/>
                <a:gd name="connsiteX15" fmla="*/ 34307 w 34306"/>
                <a:gd name="connsiteY15" fmla="*/ 30531 h 36430"/>
                <a:gd name="connsiteX16" fmla="*/ 25176 w 34306"/>
                <a:gd name="connsiteY16" fmla="*/ 36430 h 36430"/>
                <a:gd name="connsiteX17" fmla="*/ 18529 w 34306"/>
                <a:gd name="connsiteY17" fmla="*/ 32266 h 36430"/>
                <a:gd name="connsiteX18" fmla="*/ 17729 w 34306"/>
                <a:gd name="connsiteY18" fmla="*/ 31919 h 36430"/>
                <a:gd name="connsiteX19" fmla="*/ 10727 w 34306"/>
                <a:gd name="connsiteY19" fmla="*/ 35561 h 36430"/>
                <a:gd name="connsiteX20" fmla="*/ 6830 w 34306"/>
                <a:gd name="connsiteY20" fmla="*/ 36256 h 36430"/>
                <a:gd name="connsiteX21" fmla="*/ 0 w 34306"/>
                <a:gd name="connsiteY21" fmla="*/ 27495 h 36430"/>
                <a:gd name="connsiteX22" fmla="*/ 1596 w 34306"/>
                <a:gd name="connsiteY22" fmla="*/ 23072 h 36430"/>
                <a:gd name="connsiteX23" fmla="*/ 4790 w 34306"/>
                <a:gd name="connsiteY23" fmla="*/ 20989 h 36430"/>
                <a:gd name="connsiteX24" fmla="*/ 16845 w 34306"/>
                <a:gd name="connsiteY24" fmla="*/ 17433 h 36430"/>
                <a:gd name="connsiteX25" fmla="*/ 18440 w 34306"/>
                <a:gd name="connsiteY25" fmla="*/ 16134 h 36430"/>
                <a:gd name="connsiteX26" fmla="*/ 18618 w 34306"/>
                <a:gd name="connsiteY26" fmla="*/ 9456 h 36430"/>
                <a:gd name="connsiteX27" fmla="*/ 12677 w 34306"/>
                <a:gd name="connsiteY27" fmla="*/ 3903 h 36430"/>
                <a:gd name="connsiteX28" fmla="*/ 9842 w 34306"/>
                <a:gd name="connsiteY28" fmla="*/ 4510 h 36430"/>
                <a:gd name="connsiteX29" fmla="*/ 9309 w 34306"/>
                <a:gd name="connsiteY29" fmla="*/ 8501 h 36430"/>
                <a:gd name="connsiteX30" fmla="*/ 8954 w 34306"/>
                <a:gd name="connsiteY30" fmla="*/ 9281 h 36430"/>
                <a:gd name="connsiteX31" fmla="*/ 1156 w 34306"/>
                <a:gd name="connsiteY31" fmla="*/ 12750 h 36430"/>
                <a:gd name="connsiteX32" fmla="*/ 0 w 34306"/>
                <a:gd name="connsiteY32" fmla="*/ 11537 h 36430"/>
                <a:gd name="connsiteX33" fmla="*/ 7447 w 34306"/>
                <a:gd name="connsiteY33" fmla="*/ 3210 h 36430"/>
                <a:gd name="connsiteX34" fmla="*/ 16312 w 34306"/>
                <a:gd name="connsiteY34" fmla="*/ 0 h 36430"/>
                <a:gd name="connsiteX35" fmla="*/ 25531 w 34306"/>
                <a:gd name="connsiteY35" fmla="*/ 4685 h 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4306" h="36430">
                  <a:moveTo>
                    <a:pt x="17289" y="30011"/>
                  </a:moveTo>
                  <a:cubicBezTo>
                    <a:pt x="17640" y="29751"/>
                    <a:pt x="17995" y="28710"/>
                    <a:pt x="17995" y="28363"/>
                  </a:cubicBezTo>
                  <a:cubicBezTo>
                    <a:pt x="18173" y="27149"/>
                    <a:pt x="18351" y="23505"/>
                    <a:pt x="18351" y="20644"/>
                  </a:cubicBezTo>
                  <a:cubicBezTo>
                    <a:pt x="18351" y="20295"/>
                    <a:pt x="17995" y="19776"/>
                    <a:pt x="17729" y="19776"/>
                  </a:cubicBezTo>
                  <a:cubicBezTo>
                    <a:pt x="16223" y="19776"/>
                    <a:pt x="12148" y="21077"/>
                    <a:pt x="10553" y="22030"/>
                  </a:cubicBezTo>
                  <a:cubicBezTo>
                    <a:pt x="9487" y="22813"/>
                    <a:pt x="8954" y="23245"/>
                    <a:pt x="8954" y="25501"/>
                  </a:cubicBezTo>
                  <a:cubicBezTo>
                    <a:pt x="8954" y="29316"/>
                    <a:pt x="12148" y="31053"/>
                    <a:pt x="13832" y="31053"/>
                  </a:cubicBezTo>
                  <a:cubicBezTo>
                    <a:pt x="14628" y="31053"/>
                    <a:pt x="16401" y="30531"/>
                    <a:pt x="17289" y="30011"/>
                  </a:cubicBezTo>
                  <a:lnTo>
                    <a:pt x="17289" y="30011"/>
                  </a:lnTo>
                  <a:close/>
                  <a:moveTo>
                    <a:pt x="25531" y="4685"/>
                  </a:moveTo>
                  <a:cubicBezTo>
                    <a:pt x="26598" y="6072"/>
                    <a:pt x="27482" y="8239"/>
                    <a:pt x="27482" y="12143"/>
                  </a:cubicBezTo>
                  <a:cubicBezTo>
                    <a:pt x="27482" y="15525"/>
                    <a:pt x="27127" y="25847"/>
                    <a:pt x="27127" y="26802"/>
                  </a:cubicBezTo>
                  <a:cubicBezTo>
                    <a:pt x="27127" y="29230"/>
                    <a:pt x="28900" y="30270"/>
                    <a:pt x="30406" y="30270"/>
                  </a:cubicBezTo>
                  <a:cubicBezTo>
                    <a:pt x="30850" y="30270"/>
                    <a:pt x="32623" y="29576"/>
                    <a:pt x="33508" y="29230"/>
                  </a:cubicBezTo>
                  <a:cubicBezTo>
                    <a:pt x="33774" y="29057"/>
                    <a:pt x="33863" y="29145"/>
                    <a:pt x="34041" y="29316"/>
                  </a:cubicBezTo>
                  <a:cubicBezTo>
                    <a:pt x="34219" y="29663"/>
                    <a:pt x="34307" y="30270"/>
                    <a:pt x="34307" y="30531"/>
                  </a:cubicBezTo>
                  <a:cubicBezTo>
                    <a:pt x="34307" y="32179"/>
                    <a:pt x="30144" y="36430"/>
                    <a:pt x="25176" y="36430"/>
                  </a:cubicBezTo>
                  <a:cubicBezTo>
                    <a:pt x="22608" y="36430"/>
                    <a:pt x="19858" y="35649"/>
                    <a:pt x="18529" y="32266"/>
                  </a:cubicBezTo>
                  <a:cubicBezTo>
                    <a:pt x="18440" y="31919"/>
                    <a:pt x="17907" y="31745"/>
                    <a:pt x="17729" y="31919"/>
                  </a:cubicBezTo>
                  <a:cubicBezTo>
                    <a:pt x="15512" y="33480"/>
                    <a:pt x="11881" y="35128"/>
                    <a:pt x="10727" y="35561"/>
                  </a:cubicBezTo>
                  <a:cubicBezTo>
                    <a:pt x="9754" y="35908"/>
                    <a:pt x="7980" y="36256"/>
                    <a:pt x="6830" y="36256"/>
                  </a:cubicBezTo>
                  <a:cubicBezTo>
                    <a:pt x="3546" y="36256"/>
                    <a:pt x="0" y="32352"/>
                    <a:pt x="0" y="27495"/>
                  </a:cubicBezTo>
                  <a:cubicBezTo>
                    <a:pt x="0" y="25934"/>
                    <a:pt x="711" y="24286"/>
                    <a:pt x="1596" y="23072"/>
                  </a:cubicBezTo>
                  <a:cubicBezTo>
                    <a:pt x="2484" y="21859"/>
                    <a:pt x="3990" y="21337"/>
                    <a:pt x="4790" y="20989"/>
                  </a:cubicBezTo>
                  <a:cubicBezTo>
                    <a:pt x="6740" y="20209"/>
                    <a:pt x="14805" y="18043"/>
                    <a:pt x="16845" y="17433"/>
                  </a:cubicBezTo>
                  <a:cubicBezTo>
                    <a:pt x="17907" y="17088"/>
                    <a:pt x="18440" y="16478"/>
                    <a:pt x="18440" y="16134"/>
                  </a:cubicBezTo>
                  <a:cubicBezTo>
                    <a:pt x="18529" y="15354"/>
                    <a:pt x="18706" y="10582"/>
                    <a:pt x="18618" y="9456"/>
                  </a:cubicBezTo>
                  <a:cubicBezTo>
                    <a:pt x="18529" y="7372"/>
                    <a:pt x="16667" y="3903"/>
                    <a:pt x="12677" y="3903"/>
                  </a:cubicBezTo>
                  <a:cubicBezTo>
                    <a:pt x="11438" y="3903"/>
                    <a:pt x="10464" y="4078"/>
                    <a:pt x="9842" y="4510"/>
                  </a:cubicBezTo>
                  <a:cubicBezTo>
                    <a:pt x="9487" y="4685"/>
                    <a:pt x="9309" y="5551"/>
                    <a:pt x="9309" y="8501"/>
                  </a:cubicBezTo>
                  <a:cubicBezTo>
                    <a:pt x="9309" y="8849"/>
                    <a:pt x="9131" y="9107"/>
                    <a:pt x="8954" y="9281"/>
                  </a:cubicBezTo>
                  <a:cubicBezTo>
                    <a:pt x="8336" y="9887"/>
                    <a:pt x="1773" y="12750"/>
                    <a:pt x="1156" y="12750"/>
                  </a:cubicBezTo>
                  <a:cubicBezTo>
                    <a:pt x="622" y="12750"/>
                    <a:pt x="0" y="12056"/>
                    <a:pt x="0" y="11537"/>
                  </a:cubicBezTo>
                  <a:cubicBezTo>
                    <a:pt x="0" y="9020"/>
                    <a:pt x="1951" y="6679"/>
                    <a:pt x="7447" y="3210"/>
                  </a:cubicBezTo>
                  <a:cubicBezTo>
                    <a:pt x="10727" y="1128"/>
                    <a:pt x="15072" y="0"/>
                    <a:pt x="16312" y="0"/>
                  </a:cubicBezTo>
                  <a:cubicBezTo>
                    <a:pt x="21720" y="0"/>
                    <a:pt x="24203" y="2776"/>
                    <a:pt x="25531" y="4685"/>
                  </a:cubicBezTo>
                </a:path>
              </a:pathLst>
            </a:custGeom>
            <a:grpFill/>
            <a:ln w="9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:a16="http://schemas.microsoft.com/office/drawing/2014/main" xmlns="" id="{DF653D6E-9F09-9899-9C07-5F99AEF2F627}"/>
                </a:ext>
              </a:extLst>
            </p:cNvPr>
            <p:cNvSpPr/>
            <p:nvPr/>
          </p:nvSpPr>
          <p:spPr>
            <a:xfrm>
              <a:off x="3424732" y="8791448"/>
              <a:ext cx="42015" cy="35051"/>
            </a:xfrm>
            <a:custGeom>
              <a:avLst/>
              <a:gdLst>
                <a:gd name="connsiteX0" fmla="*/ 27215 w 42015"/>
                <a:gd name="connsiteY0" fmla="*/ 4598 h 35051"/>
                <a:gd name="connsiteX1" fmla="*/ 26594 w 42015"/>
                <a:gd name="connsiteY1" fmla="*/ 2863 h 35051"/>
                <a:gd name="connsiteX2" fmla="*/ 24554 w 42015"/>
                <a:gd name="connsiteY2" fmla="*/ 2603 h 35051"/>
                <a:gd name="connsiteX3" fmla="*/ 17373 w 42015"/>
                <a:gd name="connsiteY3" fmla="*/ 8762 h 35051"/>
                <a:gd name="connsiteX4" fmla="*/ 26860 w 42015"/>
                <a:gd name="connsiteY4" fmla="*/ 15961 h 35051"/>
                <a:gd name="connsiteX5" fmla="*/ 27304 w 42015"/>
                <a:gd name="connsiteY5" fmla="*/ 15354 h 35051"/>
                <a:gd name="connsiteX6" fmla="*/ 27215 w 42015"/>
                <a:gd name="connsiteY6" fmla="*/ 4598 h 35051"/>
                <a:gd name="connsiteX7" fmla="*/ 41838 w 42015"/>
                <a:gd name="connsiteY7" fmla="*/ 869 h 35051"/>
                <a:gd name="connsiteX8" fmla="*/ 39714 w 42015"/>
                <a:gd name="connsiteY8" fmla="*/ 2777 h 35051"/>
                <a:gd name="connsiteX9" fmla="*/ 36612 w 42015"/>
                <a:gd name="connsiteY9" fmla="*/ 5726 h 35051"/>
                <a:gd name="connsiteX10" fmla="*/ 36435 w 42015"/>
                <a:gd name="connsiteY10" fmla="*/ 15006 h 35051"/>
                <a:gd name="connsiteX11" fmla="*/ 36612 w 42015"/>
                <a:gd name="connsiteY11" fmla="*/ 28016 h 35051"/>
                <a:gd name="connsiteX12" fmla="*/ 39803 w 42015"/>
                <a:gd name="connsiteY12" fmla="*/ 31573 h 35051"/>
                <a:gd name="connsiteX13" fmla="*/ 42016 w 42015"/>
                <a:gd name="connsiteY13" fmla="*/ 33394 h 35051"/>
                <a:gd name="connsiteX14" fmla="*/ 39714 w 42015"/>
                <a:gd name="connsiteY14" fmla="*/ 34608 h 35051"/>
                <a:gd name="connsiteX15" fmla="*/ 30139 w 42015"/>
                <a:gd name="connsiteY15" fmla="*/ 34348 h 35051"/>
                <a:gd name="connsiteX16" fmla="*/ 24291 w 42015"/>
                <a:gd name="connsiteY16" fmla="*/ 34608 h 35051"/>
                <a:gd name="connsiteX17" fmla="*/ 21719 w 42015"/>
                <a:gd name="connsiteY17" fmla="*/ 33306 h 35051"/>
                <a:gd name="connsiteX18" fmla="*/ 23847 w 42015"/>
                <a:gd name="connsiteY18" fmla="*/ 31833 h 35051"/>
                <a:gd name="connsiteX19" fmla="*/ 27127 w 42015"/>
                <a:gd name="connsiteY19" fmla="*/ 29231 h 35051"/>
                <a:gd name="connsiteX20" fmla="*/ 27304 w 42015"/>
                <a:gd name="connsiteY20" fmla="*/ 18910 h 35051"/>
                <a:gd name="connsiteX21" fmla="*/ 26860 w 42015"/>
                <a:gd name="connsiteY21" fmla="*/ 18215 h 35051"/>
                <a:gd name="connsiteX22" fmla="*/ 22074 w 42015"/>
                <a:gd name="connsiteY22" fmla="*/ 22031 h 35051"/>
                <a:gd name="connsiteX23" fmla="*/ 16134 w 42015"/>
                <a:gd name="connsiteY23" fmla="*/ 30099 h 35051"/>
                <a:gd name="connsiteX24" fmla="*/ 5319 w 42015"/>
                <a:gd name="connsiteY24" fmla="*/ 35042 h 35051"/>
                <a:gd name="connsiteX25" fmla="*/ 1684 w 42015"/>
                <a:gd name="connsiteY25" fmla="*/ 34783 h 35051"/>
                <a:gd name="connsiteX26" fmla="*/ 0 w 42015"/>
                <a:gd name="connsiteY26" fmla="*/ 33568 h 35051"/>
                <a:gd name="connsiteX27" fmla="*/ 1596 w 42015"/>
                <a:gd name="connsiteY27" fmla="*/ 32440 h 35051"/>
                <a:gd name="connsiteX28" fmla="*/ 10815 w 42015"/>
                <a:gd name="connsiteY28" fmla="*/ 24112 h 35051"/>
                <a:gd name="connsiteX29" fmla="*/ 16755 w 42015"/>
                <a:gd name="connsiteY29" fmla="*/ 18215 h 35051"/>
                <a:gd name="connsiteX30" fmla="*/ 16755 w 42015"/>
                <a:gd name="connsiteY30" fmla="*/ 17956 h 35051"/>
                <a:gd name="connsiteX31" fmla="*/ 7536 w 42015"/>
                <a:gd name="connsiteY31" fmla="*/ 9369 h 35051"/>
                <a:gd name="connsiteX32" fmla="*/ 22959 w 42015"/>
                <a:gd name="connsiteY32" fmla="*/ 0 h 35051"/>
                <a:gd name="connsiteX33" fmla="*/ 34928 w 42015"/>
                <a:gd name="connsiteY33" fmla="*/ 175 h 35051"/>
                <a:gd name="connsiteX34" fmla="*/ 39536 w 42015"/>
                <a:gd name="connsiteY34" fmla="*/ 87 h 35051"/>
                <a:gd name="connsiteX35" fmla="*/ 41838 w 42015"/>
                <a:gd name="connsiteY35" fmla="*/ 869 h 3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015" h="35051">
                  <a:moveTo>
                    <a:pt x="27215" y="4598"/>
                  </a:moveTo>
                  <a:cubicBezTo>
                    <a:pt x="27215" y="3817"/>
                    <a:pt x="26949" y="2863"/>
                    <a:pt x="26594" y="2863"/>
                  </a:cubicBezTo>
                  <a:cubicBezTo>
                    <a:pt x="25971" y="2690"/>
                    <a:pt x="25883" y="2603"/>
                    <a:pt x="24554" y="2603"/>
                  </a:cubicBezTo>
                  <a:cubicBezTo>
                    <a:pt x="20746" y="2603"/>
                    <a:pt x="17373" y="4686"/>
                    <a:pt x="17373" y="8762"/>
                  </a:cubicBezTo>
                  <a:cubicBezTo>
                    <a:pt x="17373" y="13532"/>
                    <a:pt x="21630" y="15873"/>
                    <a:pt x="26860" y="15961"/>
                  </a:cubicBezTo>
                  <a:cubicBezTo>
                    <a:pt x="27215" y="15961"/>
                    <a:pt x="27304" y="15700"/>
                    <a:pt x="27304" y="15354"/>
                  </a:cubicBezTo>
                  <a:cubicBezTo>
                    <a:pt x="27393" y="12663"/>
                    <a:pt x="27304" y="7635"/>
                    <a:pt x="27215" y="4598"/>
                  </a:cubicBezTo>
                  <a:close/>
                  <a:moveTo>
                    <a:pt x="41838" y="869"/>
                  </a:moveTo>
                  <a:cubicBezTo>
                    <a:pt x="41838" y="1648"/>
                    <a:pt x="41132" y="2515"/>
                    <a:pt x="39714" y="2777"/>
                  </a:cubicBezTo>
                  <a:cubicBezTo>
                    <a:pt x="36702" y="3556"/>
                    <a:pt x="36702" y="4598"/>
                    <a:pt x="36612" y="5726"/>
                  </a:cubicBezTo>
                  <a:cubicBezTo>
                    <a:pt x="36612" y="6419"/>
                    <a:pt x="36435" y="10063"/>
                    <a:pt x="36435" y="15006"/>
                  </a:cubicBezTo>
                  <a:cubicBezTo>
                    <a:pt x="36435" y="20210"/>
                    <a:pt x="36524" y="24982"/>
                    <a:pt x="36612" y="28016"/>
                  </a:cubicBezTo>
                  <a:cubicBezTo>
                    <a:pt x="36702" y="30792"/>
                    <a:pt x="38208" y="31054"/>
                    <a:pt x="39803" y="31573"/>
                  </a:cubicBezTo>
                  <a:cubicBezTo>
                    <a:pt x="41220" y="32008"/>
                    <a:pt x="42016" y="32700"/>
                    <a:pt x="42016" y="33394"/>
                  </a:cubicBezTo>
                  <a:cubicBezTo>
                    <a:pt x="42016" y="34001"/>
                    <a:pt x="40865" y="34608"/>
                    <a:pt x="39714" y="34608"/>
                  </a:cubicBezTo>
                  <a:cubicBezTo>
                    <a:pt x="39093" y="34608"/>
                    <a:pt x="32001" y="34348"/>
                    <a:pt x="30139" y="34348"/>
                  </a:cubicBezTo>
                  <a:cubicBezTo>
                    <a:pt x="27215" y="34348"/>
                    <a:pt x="25883" y="34608"/>
                    <a:pt x="24291" y="34608"/>
                  </a:cubicBezTo>
                  <a:cubicBezTo>
                    <a:pt x="22959" y="34608"/>
                    <a:pt x="21719" y="34175"/>
                    <a:pt x="21719" y="33306"/>
                  </a:cubicBezTo>
                  <a:cubicBezTo>
                    <a:pt x="21719" y="32527"/>
                    <a:pt x="22519" y="32180"/>
                    <a:pt x="23847" y="31833"/>
                  </a:cubicBezTo>
                  <a:cubicBezTo>
                    <a:pt x="25883" y="31312"/>
                    <a:pt x="26949" y="30184"/>
                    <a:pt x="27127" y="29231"/>
                  </a:cubicBezTo>
                  <a:cubicBezTo>
                    <a:pt x="27304" y="28191"/>
                    <a:pt x="27304" y="21513"/>
                    <a:pt x="27304" y="18910"/>
                  </a:cubicBezTo>
                  <a:cubicBezTo>
                    <a:pt x="27304" y="18388"/>
                    <a:pt x="27037" y="18215"/>
                    <a:pt x="26860" y="18215"/>
                  </a:cubicBezTo>
                  <a:cubicBezTo>
                    <a:pt x="25527" y="18215"/>
                    <a:pt x="24025" y="19430"/>
                    <a:pt x="22074" y="22031"/>
                  </a:cubicBezTo>
                  <a:cubicBezTo>
                    <a:pt x="19769" y="24982"/>
                    <a:pt x="18173" y="27410"/>
                    <a:pt x="16134" y="30099"/>
                  </a:cubicBezTo>
                  <a:cubicBezTo>
                    <a:pt x="13650" y="33306"/>
                    <a:pt x="11081" y="35042"/>
                    <a:pt x="5319" y="35042"/>
                  </a:cubicBezTo>
                  <a:cubicBezTo>
                    <a:pt x="4701" y="35042"/>
                    <a:pt x="2662" y="35129"/>
                    <a:pt x="1684" y="34783"/>
                  </a:cubicBezTo>
                  <a:cubicBezTo>
                    <a:pt x="1062" y="34608"/>
                    <a:pt x="0" y="34261"/>
                    <a:pt x="0" y="33568"/>
                  </a:cubicBezTo>
                  <a:cubicBezTo>
                    <a:pt x="0" y="32875"/>
                    <a:pt x="800" y="32700"/>
                    <a:pt x="1596" y="32440"/>
                  </a:cubicBezTo>
                  <a:cubicBezTo>
                    <a:pt x="3723" y="31833"/>
                    <a:pt x="5586" y="30879"/>
                    <a:pt x="10815" y="24112"/>
                  </a:cubicBezTo>
                  <a:cubicBezTo>
                    <a:pt x="13121" y="21250"/>
                    <a:pt x="15511" y="18910"/>
                    <a:pt x="16755" y="18215"/>
                  </a:cubicBezTo>
                  <a:cubicBezTo>
                    <a:pt x="16933" y="18129"/>
                    <a:pt x="16933" y="17956"/>
                    <a:pt x="16755" y="17956"/>
                  </a:cubicBezTo>
                  <a:cubicBezTo>
                    <a:pt x="10637" y="16654"/>
                    <a:pt x="7536" y="13272"/>
                    <a:pt x="7536" y="9369"/>
                  </a:cubicBezTo>
                  <a:cubicBezTo>
                    <a:pt x="7536" y="4686"/>
                    <a:pt x="10460" y="0"/>
                    <a:pt x="22959" y="0"/>
                  </a:cubicBezTo>
                  <a:cubicBezTo>
                    <a:pt x="27037" y="0"/>
                    <a:pt x="31912" y="262"/>
                    <a:pt x="34928" y="175"/>
                  </a:cubicBezTo>
                  <a:cubicBezTo>
                    <a:pt x="36702" y="175"/>
                    <a:pt x="38297" y="87"/>
                    <a:pt x="39536" y="87"/>
                  </a:cubicBezTo>
                  <a:cubicBezTo>
                    <a:pt x="40514" y="175"/>
                    <a:pt x="41838" y="262"/>
                    <a:pt x="41838" y="869"/>
                  </a:cubicBezTo>
                </a:path>
              </a:pathLst>
            </a:custGeom>
            <a:grpFill/>
            <a:ln w="9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xmlns="" id="{6935DB23-C529-DA18-2EB4-1FC2C97E7979}"/>
                </a:ext>
              </a:extLst>
            </p:cNvPr>
            <p:cNvSpPr/>
            <p:nvPr/>
          </p:nvSpPr>
          <p:spPr>
            <a:xfrm>
              <a:off x="3487503" y="8791276"/>
              <a:ext cx="36696" cy="34788"/>
            </a:xfrm>
            <a:custGeom>
              <a:avLst/>
              <a:gdLst>
                <a:gd name="connsiteX0" fmla="*/ 23847 w 36696"/>
                <a:gd name="connsiteY0" fmla="*/ 18995 h 34788"/>
                <a:gd name="connsiteX1" fmla="*/ 18173 w 36696"/>
                <a:gd name="connsiteY1" fmla="*/ 17521 h 34788"/>
                <a:gd name="connsiteX2" fmla="*/ 15778 w 36696"/>
                <a:gd name="connsiteY2" fmla="*/ 17694 h 34788"/>
                <a:gd name="connsiteX3" fmla="*/ 15156 w 36696"/>
                <a:gd name="connsiteY3" fmla="*/ 18735 h 34788"/>
                <a:gd name="connsiteX4" fmla="*/ 15068 w 36696"/>
                <a:gd name="connsiteY4" fmla="*/ 25760 h 34788"/>
                <a:gd name="connsiteX5" fmla="*/ 16045 w 36696"/>
                <a:gd name="connsiteY5" fmla="*/ 30010 h 34788"/>
                <a:gd name="connsiteX6" fmla="*/ 19502 w 36696"/>
                <a:gd name="connsiteY6" fmla="*/ 32006 h 34788"/>
                <a:gd name="connsiteX7" fmla="*/ 26948 w 36696"/>
                <a:gd name="connsiteY7" fmla="*/ 24547 h 34788"/>
                <a:gd name="connsiteX8" fmla="*/ 23847 w 36696"/>
                <a:gd name="connsiteY8" fmla="*/ 18995 h 34788"/>
                <a:gd name="connsiteX9" fmla="*/ 23847 w 36696"/>
                <a:gd name="connsiteY9" fmla="*/ 18995 h 34788"/>
                <a:gd name="connsiteX10" fmla="*/ 17906 w 36696"/>
                <a:gd name="connsiteY10" fmla="*/ 2863 h 34788"/>
                <a:gd name="connsiteX11" fmla="*/ 15511 w 36696"/>
                <a:gd name="connsiteY11" fmla="*/ 3383 h 34788"/>
                <a:gd name="connsiteX12" fmla="*/ 14978 w 36696"/>
                <a:gd name="connsiteY12" fmla="*/ 5292 h 34788"/>
                <a:gd name="connsiteX13" fmla="*/ 14978 w 36696"/>
                <a:gd name="connsiteY13" fmla="*/ 13965 h 34788"/>
                <a:gd name="connsiteX14" fmla="*/ 15956 w 36696"/>
                <a:gd name="connsiteY14" fmla="*/ 14832 h 34788"/>
                <a:gd name="connsiteX15" fmla="*/ 21630 w 36696"/>
                <a:gd name="connsiteY15" fmla="*/ 14225 h 34788"/>
                <a:gd name="connsiteX16" fmla="*/ 25176 w 36696"/>
                <a:gd name="connsiteY16" fmla="*/ 8935 h 34788"/>
                <a:gd name="connsiteX17" fmla="*/ 17906 w 36696"/>
                <a:gd name="connsiteY17" fmla="*/ 2863 h 34788"/>
                <a:gd name="connsiteX18" fmla="*/ 29073 w 36696"/>
                <a:gd name="connsiteY18" fmla="*/ 15440 h 34788"/>
                <a:gd name="connsiteX19" fmla="*/ 29251 w 36696"/>
                <a:gd name="connsiteY19" fmla="*/ 16046 h 34788"/>
                <a:gd name="connsiteX20" fmla="*/ 33507 w 36696"/>
                <a:gd name="connsiteY20" fmla="*/ 17954 h 34788"/>
                <a:gd name="connsiteX21" fmla="*/ 36697 w 36696"/>
                <a:gd name="connsiteY21" fmla="*/ 24112 h 34788"/>
                <a:gd name="connsiteX22" fmla="*/ 29339 w 36696"/>
                <a:gd name="connsiteY22" fmla="*/ 33219 h 34788"/>
                <a:gd name="connsiteX23" fmla="*/ 17995 w 36696"/>
                <a:gd name="connsiteY23" fmla="*/ 34608 h 34788"/>
                <a:gd name="connsiteX24" fmla="*/ 11788 w 36696"/>
                <a:gd name="connsiteY24" fmla="*/ 34521 h 34788"/>
                <a:gd name="connsiteX25" fmla="*/ 2305 w 36696"/>
                <a:gd name="connsiteY25" fmla="*/ 34781 h 34788"/>
                <a:gd name="connsiteX26" fmla="*/ 0 w 36696"/>
                <a:gd name="connsiteY26" fmla="*/ 33394 h 34788"/>
                <a:gd name="connsiteX27" fmla="*/ 2217 w 36696"/>
                <a:gd name="connsiteY27" fmla="*/ 32093 h 34788"/>
                <a:gd name="connsiteX28" fmla="*/ 5585 w 36696"/>
                <a:gd name="connsiteY28" fmla="*/ 28016 h 34788"/>
                <a:gd name="connsiteX29" fmla="*/ 5940 w 36696"/>
                <a:gd name="connsiteY29" fmla="*/ 16567 h 34788"/>
                <a:gd name="connsiteX30" fmla="*/ 5852 w 36696"/>
                <a:gd name="connsiteY30" fmla="*/ 6767 h 34788"/>
                <a:gd name="connsiteX31" fmla="*/ 2484 w 36696"/>
                <a:gd name="connsiteY31" fmla="*/ 3036 h 34788"/>
                <a:gd name="connsiteX32" fmla="*/ 533 w 36696"/>
                <a:gd name="connsiteY32" fmla="*/ 1042 h 34788"/>
                <a:gd name="connsiteX33" fmla="*/ 2395 w 36696"/>
                <a:gd name="connsiteY33" fmla="*/ 173 h 34788"/>
                <a:gd name="connsiteX34" fmla="*/ 9394 w 36696"/>
                <a:gd name="connsiteY34" fmla="*/ 435 h 34788"/>
                <a:gd name="connsiteX35" fmla="*/ 21363 w 36696"/>
                <a:gd name="connsiteY35" fmla="*/ 0 h 34788"/>
                <a:gd name="connsiteX36" fmla="*/ 34395 w 36696"/>
                <a:gd name="connsiteY36" fmla="*/ 8240 h 34788"/>
                <a:gd name="connsiteX37" fmla="*/ 29073 w 36696"/>
                <a:gd name="connsiteY37" fmla="*/ 15440 h 3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6696" h="34788">
                  <a:moveTo>
                    <a:pt x="23847" y="18995"/>
                  </a:moveTo>
                  <a:cubicBezTo>
                    <a:pt x="22514" y="18129"/>
                    <a:pt x="19768" y="17521"/>
                    <a:pt x="18173" y="17521"/>
                  </a:cubicBezTo>
                  <a:cubicBezTo>
                    <a:pt x="17107" y="17521"/>
                    <a:pt x="16578" y="17521"/>
                    <a:pt x="15778" y="17694"/>
                  </a:cubicBezTo>
                  <a:cubicBezTo>
                    <a:pt x="15423" y="17782"/>
                    <a:pt x="15245" y="18129"/>
                    <a:pt x="15156" y="18735"/>
                  </a:cubicBezTo>
                  <a:cubicBezTo>
                    <a:pt x="14978" y="19602"/>
                    <a:pt x="14978" y="22899"/>
                    <a:pt x="15068" y="25760"/>
                  </a:cubicBezTo>
                  <a:cubicBezTo>
                    <a:pt x="15068" y="27410"/>
                    <a:pt x="15245" y="28796"/>
                    <a:pt x="16045" y="30010"/>
                  </a:cubicBezTo>
                  <a:cubicBezTo>
                    <a:pt x="16752" y="30965"/>
                    <a:pt x="18617" y="32006"/>
                    <a:pt x="19502" y="32006"/>
                  </a:cubicBezTo>
                  <a:cubicBezTo>
                    <a:pt x="23758" y="32006"/>
                    <a:pt x="26948" y="28536"/>
                    <a:pt x="26948" y="24547"/>
                  </a:cubicBezTo>
                  <a:cubicBezTo>
                    <a:pt x="26948" y="21946"/>
                    <a:pt x="25438" y="20125"/>
                    <a:pt x="23847" y="18995"/>
                  </a:cubicBezTo>
                  <a:lnTo>
                    <a:pt x="23847" y="18995"/>
                  </a:lnTo>
                  <a:close/>
                  <a:moveTo>
                    <a:pt x="17906" y="2863"/>
                  </a:moveTo>
                  <a:cubicBezTo>
                    <a:pt x="16667" y="2863"/>
                    <a:pt x="15867" y="3123"/>
                    <a:pt x="15511" y="3383"/>
                  </a:cubicBezTo>
                  <a:cubicBezTo>
                    <a:pt x="15245" y="3642"/>
                    <a:pt x="15068" y="4164"/>
                    <a:pt x="14978" y="5292"/>
                  </a:cubicBezTo>
                  <a:cubicBezTo>
                    <a:pt x="14890" y="6505"/>
                    <a:pt x="14805" y="12665"/>
                    <a:pt x="14978" y="13965"/>
                  </a:cubicBezTo>
                  <a:cubicBezTo>
                    <a:pt x="15068" y="14658"/>
                    <a:pt x="15423" y="14832"/>
                    <a:pt x="15956" y="14832"/>
                  </a:cubicBezTo>
                  <a:cubicBezTo>
                    <a:pt x="17462" y="14832"/>
                    <a:pt x="20212" y="14745"/>
                    <a:pt x="21630" y="14225"/>
                  </a:cubicBezTo>
                  <a:cubicBezTo>
                    <a:pt x="23936" y="13358"/>
                    <a:pt x="25176" y="11451"/>
                    <a:pt x="25176" y="8935"/>
                  </a:cubicBezTo>
                  <a:cubicBezTo>
                    <a:pt x="25176" y="6592"/>
                    <a:pt x="23047" y="2863"/>
                    <a:pt x="17906" y="2863"/>
                  </a:cubicBezTo>
                  <a:close/>
                  <a:moveTo>
                    <a:pt x="29073" y="15440"/>
                  </a:moveTo>
                  <a:cubicBezTo>
                    <a:pt x="28633" y="15527"/>
                    <a:pt x="28899" y="15873"/>
                    <a:pt x="29251" y="16046"/>
                  </a:cubicBezTo>
                  <a:cubicBezTo>
                    <a:pt x="30850" y="16481"/>
                    <a:pt x="32800" y="17434"/>
                    <a:pt x="33507" y="17954"/>
                  </a:cubicBezTo>
                  <a:cubicBezTo>
                    <a:pt x="34835" y="18995"/>
                    <a:pt x="36697" y="20556"/>
                    <a:pt x="36697" y="24112"/>
                  </a:cubicBezTo>
                  <a:cubicBezTo>
                    <a:pt x="36697" y="28796"/>
                    <a:pt x="33151" y="31833"/>
                    <a:pt x="29339" y="33219"/>
                  </a:cubicBezTo>
                  <a:cubicBezTo>
                    <a:pt x="25971" y="34434"/>
                    <a:pt x="21630" y="34608"/>
                    <a:pt x="17995" y="34608"/>
                  </a:cubicBezTo>
                  <a:cubicBezTo>
                    <a:pt x="16045" y="34608"/>
                    <a:pt x="14094" y="34521"/>
                    <a:pt x="11788" y="34521"/>
                  </a:cubicBezTo>
                  <a:cubicBezTo>
                    <a:pt x="8954" y="34521"/>
                    <a:pt x="5407" y="34696"/>
                    <a:pt x="2305" y="34781"/>
                  </a:cubicBezTo>
                  <a:cubicBezTo>
                    <a:pt x="1061" y="34869"/>
                    <a:pt x="0" y="34086"/>
                    <a:pt x="0" y="33394"/>
                  </a:cubicBezTo>
                  <a:cubicBezTo>
                    <a:pt x="0" y="32613"/>
                    <a:pt x="1061" y="32353"/>
                    <a:pt x="2217" y="32093"/>
                  </a:cubicBezTo>
                  <a:cubicBezTo>
                    <a:pt x="5319" y="31311"/>
                    <a:pt x="5407" y="30098"/>
                    <a:pt x="5585" y="28016"/>
                  </a:cubicBezTo>
                  <a:cubicBezTo>
                    <a:pt x="5852" y="26195"/>
                    <a:pt x="5940" y="23333"/>
                    <a:pt x="5940" y="16567"/>
                  </a:cubicBezTo>
                  <a:cubicBezTo>
                    <a:pt x="5940" y="13183"/>
                    <a:pt x="6030" y="10148"/>
                    <a:pt x="5852" y="6767"/>
                  </a:cubicBezTo>
                  <a:cubicBezTo>
                    <a:pt x="5762" y="4598"/>
                    <a:pt x="5496" y="3904"/>
                    <a:pt x="2484" y="3036"/>
                  </a:cubicBezTo>
                  <a:cubicBezTo>
                    <a:pt x="1417" y="2776"/>
                    <a:pt x="533" y="2082"/>
                    <a:pt x="533" y="1042"/>
                  </a:cubicBezTo>
                  <a:cubicBezTo>
                    <a:pt x="533" y="608"/>
                    <a:pt x="884" y="173"/>
                    <a:pt x="2395" y="173"/>
                  </a:cubicBezTo>
                  <a:cubicBezTo>
                    <a:pt x="3990" y="173"/>
                    <a:pt x="7624" y="435"/>
                    <a:pt x="9394" y="435"/>
                  </a:cubicBezTo>
                  <a:cubicBezTo>
                    <a:pt x="11077" y="435"/>
                    <a:pt x="18529" y="0"/>
                    <a:pt x="21363" y="0"/>
                  </a:cubicBezTo>
                  <a:cubicBezTo>
                    <a:pt x="26949" y="0"/>
                    <a:pt x="34395" y="1390"/>
                    <a:pt x="34395" y="8240"/>
                  </a:cubicBezTo>
                  <a:cubicBezTo>
                    <a:pt x="34395" y="12317"/>
                    <a:pt x="31734" y="14225"/>
                    <a:pt x="29073" y="15440"/>
                  </a:cubicBezTo>
                </a:path>
              </a:pathLst>
            </a:custGeom>
            <a:grpFill/>
            <a:ln w="9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:a16="http://schemas.microsoft.com/office/drawing/2014/main" xmlns="" id="{D9A3CE45-43BC-BA11-443D-FDBD4D7E1230}"/>
                </a:ext>
              </a:extLst>
            </p:cNvPr>
            <p:cNvSpPr/>
            <p:nvPr/>
          </p:nvSpPr>
          <p:spPr>
            <a:xfrm>
              <a:off x="3525448" y="8788761"/>
              <a:ext cx="43349" cy="59326"/>
            </a:xfrm>
            <a:custGeom>
              <a:avLst/>
              <a:gdLst>
                <a:gd name="connsiteX0" fmla="*/ 18174 w 43349"/>
                <a:gd name="connsiteY0" fmla="*/ 8065 h 59326"/>
                <a:gd name="connsiteX1" fmla="*/ 17196 w 43349"/>
                <a:gd name="connsiteY1" fmla="*/ 10323 h 59326"/>
                <a:gd name="connsiteX2" fmla="*/ 16841 w 43349"/>
                <a:gd name="connsiteY2" fmla="*/ 25760 h 59326"/>
                <a:gd name="connsiteX3" fmla="*/ 17729 w 43349"/>
                <a:gd name="connsiteY3" fmla="*/ 29750 h 59326"/>
                <a:gd name="connsiteX4" fmla="*/ 24999 w 43349"/>
                <a:gd name="connsiteY4" fmla="*/ 34696 h 59326"/>
                <a:gd name="connsiteX5" fmla="*/ 28011 w 43349"/>
                <a:gd name="connsiteY5" fmla="*/ 33654 h 59326"/>
                <a:gd name="connsiteX6" fmla="*/ 33330 w 43349"/>
                <a:gd name="connsiteY6" fmla="*/ 20556 h 59326"/>
                <a:gd name="connsiteX7" fmla="*/ 29607 w 43349"/>
                <a:gd name="connsiteY7" fmla="*/ 10236 h 59326"/>
                <a:gd name="connsiteX8" fmla="*/ 22959 w 43349"/>
                <a:gd name="connsiteY8" fmla="*/ 7025 h 59326"/>
                <a:gd name="connsiteX9" fmla="*/ 18174 w 43349"/>
                <a:gd name="connsiteY9" fmla="*/ 8065 h 59326"/>
                <a:gd name="connsiteX10" fmla="*/ 18174 w 43349"/>
                <a:gd name="connsiteY10" fmla="*/ 8065 h 59326"/>
                <a:gd name="connsiteX11" fmla="*/ 39004 w 43349"/>
                <a:gd name="connsiteY11" fmla="*/ 6767 h 59326"/>
                <a:gd name="connsiteX12" fmla="*/ 43350 w 43349"/>
                <a:gd name="connsiteY12" fmla="*/ 18127 h 59326"/>
                <a:gd name="connsiteX13" fmla="*/ 35725 w 43349"/>
                <a:gd name="connsiteY13" fmla="*/ 33219 h 59326"/>
                <a:gd name="connsiteX14" fmla="*/ 22070 w 43349"/>
                <a:gd name="connsiteY14" fmla="*/ 37642 h 59326"/>
                <a:gd name="connsiteX15" fmla="*/ 17729 w 43349"/>
                <a:gd name="connsiteY15" fmla="*/ 37383 h 59326"/>
                <a:gd name="connsiteX16" fmla="*/ 17019 w 43349"/>
                <a:gd name="connsiteY16" fmla="*/ 38596 h 59326"/>
                <a:gd name="connsiteX17" fmla="*/ 17374 w 43349"/>
                <a:gd name="connsiteY17" fmla="*/ 51694 h 59326"/>
                <a:gd name="connsiteX18" fmla="*/ 21630 w 43349"/>
                <a:gd name="connsiteY18" fmla="*/ 56378 h 59326"/>
                <a:gd name="connsiteX19" fmla="*/ 24021 w 43349"/>
                <a:gd name="connsiteY19" fmla="*/ 58199 h 59326"/>
                <a:gd name="connsiteX20" fmla="*/ 21542 w 43349"/>
                <a:gd name="connsiteY20" fmla="*/ 59327 h 59326"/>
                <a:gd name="connsiteX21" fmla="*/ 9749 w 43349"/>
                <a:gd name="connsiteY21" fmla="*/ 58892 h 59326"/>
                <a:gd name="connsiteX22" fmla="*/ 2569 w 43349"/>
                <a:gd name="connsiteY22" fmla="*/ 59152 h 59326"/>
                <a:gd name="connsiteX23" fmla="*/ 0 w 43349"/>
                <a:gd name="connsiteY23" fmla="*/ 57854 h 59326"/>
                <a:gd name="connsiteX24" fmla="*/ 2302 w 43349"/>
                <a:gd name="connsiteY24" fmla="*/ 56290 h 59326"/>
                <a:gd name="connsiteX25" fmla="*/ 7270 w 43349"/>
                <a:gd name="connsiteY25" fmla="*/ 49266 h 59326"/>
                <a:gd name="connsiteX26" fmla="*/ 7537 w 43349"/>
                <a:gd name="connsiteY26" fmla="*/ 30532 h 59326"/>
                <a:gd name="connsiteX27" fmla="*/ 7447 w 43349"/>
                <a:gd name="connsiteY27" fmla="*/ 11708 h 59326"/>
                <a:gd name="connsiteX28" fmla="*/ 6826 w 43349"/>
                <a:gd name="connsiteY28" fmla="*/ 9281 h 59326"/>
                <a:gd name="connsiteX29" fmla="*/ 3457 w 43349"/>
                <a:gd name="connsiteY29" fmla="*/ 6157 h 59326"/>
                <a:gd name="connsiteX30" fmla="*/ 5319 w 43349"/>
                <a:gd name="connsiteY30" fmla="*/ 4164 h 59326"/>
                <a:gd name="connsiteX31" fmla="*/ 14362 w 43349"/>
                <a:gd name="connsiteY31" fmla="*/ 782 h 59326"/>
                <a:gd name="connsiteX32" fmla="*/ 16134 w 43349"/>
                <a:gd name="connsiteY32" fmla="*/ 0 h 59326"/>
                <a:gd name="connsiteX33" fmla="*/ 17196 w 43349"/>
                <a:gd name="connsiteY33" fmla="*/ 1215 h 59326"/>
                <a:gd name="connsiteX34" fmla="*/ 16929 w 43349"/>
                <a:gd name="connsiteY34" fmla="*/ 5290 h 59326"/>
                <a:gd name="connsiteX35" fmla="*/ 17640 w 43349"/>
                <a:gd name="connsiteY35" fmla="*/ 5898 h 59326"/>
                <a:gd name="connsiteX36" fmla="*/ 22870 w 43349"/>
                <a:gd name="connsiteY36" fmla="*/ 3123 h 59326"/>
                <a:gd name="connsiteX37" fmla="*/ 28988 w 43349"/>
                <a:gd name="connsiteY37" fmla="*/ 1908 h 59326"/>
                <a:gd name="connsiteX38" fmla="*/ 39004 w 43349"/>
                <a:gd name="connsiteY38" fmla="*/ 6767 h 59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3349" h="59326">
                  <a:moveTo>
                    <a:pt x="18174" y="8065"/>
                  </a:moveTo>
                  <a:cubicBezTo>
                    <a:pt x="17907" y="8327"/>
                    <a:pt x="17285" y="9367"/>
                    <a:pt x="17196" y="10323"/>
                  </a:cubicBezTo>
                  <a:cubicBezTo>
                    <a:pt x="16667" y="14138"/>
                    <a:pt x="16667" y="21163"/>
                    <a:pt x="16841" y="25760"/>
                  </a:cubicBezTo>
                  <a:cubicBezTo>
                    <a:pt x="16841" y="27321"/>
                    <a:pt x="17196" y="28796"/>
                    <a:pt x="17729" y="29750"/>
                  </a:cubicBezTo>
                  <a:cubicBezTo>
                    <a:pt x="19591" y="32959"/>
                    <a:pt x="23136" y="34696"/>
                    <a:pt x="24999" y="34696"/>
                  </a:cubicBezTo>
                  <a:cubicBezTo>
                    <a:pt x="25972" y="34696"/>
                    <a:pt x="26949" y="34434"/>
                    <a:pt x="28011" y="33654"/>
                  </a:cubicBezTo>
                  <a:cubicBezTo>
                    <a:pt x="32619" y="30357"/>
                    <a:pt x="33330" y="22898"/>
                    <a:pt x="33330" y="20556"/>
                  </a:cubicBezTo>
                  <a:cubicBezTo>
                    <a:pt x="33330" y="18213"/>
                    <a:pt x="32885" y="13790"/>
                    <a:pt x="29607" y="10236"/>
                  </a:cubicBezTo>
                  <a:cubicBezTo>
                    <a:pt x="27656" y="8065"/>
                    <a:pt x="24377" y="7025"/>
                    <a:pt x="22959" y="7025"/>
                  </a:cubicBezTo>
                  <a:cubicBezTo>
                    <a:pt x="21275" y="7025"/>
                    <a:pt x="19325" y="7458"/>
                    <a:pt x="18174" y="8065"/>
                  </a:cubicBezTo>
                  <a:lnTo>
                    <a:pt x="18174" y="8065"/>
                  </a:lnTo>
                  <a:close/>
                  <a:moveTo>
                    <a:pt x="39004" y="6767"/>
                  </a:moveTo>
                  <a:cubicBezTo>
                    <a:pt x="41399" y="9454"/>
                    <a:pt x="43350" y="13445"/>
                    <a:pt x="43350" y="18127"/>
                  </a:cubicBezTo>
                  <a:cubicBezTo>
                    <a:pt x="43350" y="24460"/>
                    <a:pt x="40510" y="29577"/>
                    <a:pt x="35725" y="33219"/>
                  </a:cubicBezTo>
                  <a:cubicBezTo>
                    <a:pt x="30761" y="37035"/>
                    <a:pt x="25177" y="37642"/>
                    <a:pt x="22070" y="37642"/>
                  </a:cubicBezTo>
                  <a:cubicBezTo>
                    <a:pt x="20476" y="37642"/>
                    <a:pt x="18792" y="37555"/>
                    <a:pt x="17729" y="37383"/>
                  </a:cubicBezTo>
                  <a:cubicBezTo>
                    <a:pt x="17374" y="37296"/>
                    <a:pt x="17019" y="38165"/>
                    <a:pt x="17019" y="38596"/>
                  </a:cubicBezTo>
                  <a:cubicBezTo>
                    <a:pt x="16929" y="42500"/>
                    <a:pt x="17107" y="49786"/>
                    <a:pt x="17374" y="51694"/>
                  </a:cubicBezTo>
                  <a:cubicBezTo>
                    <a:pt x="17640" y="54037"/>
                    <a:pt x="18085" y="55336"/>
                    <a:pt x="21630" y="56378"/>
                  </a:cubicBezTo>
                  <a:cubicBezTo>
                    <a:pt x="23403" y="56900"/>
                    <a:pt x="24021" y="57592"/>
                    <a:pt x="24021" y="58199"/>
                  </a:cubicBezTo>
                  <a:cubicBezTo>
                    <a:pt x="24021" y="58979"/>
                    <a:pt x="22603" y="59327"/>
                    <a:pt x="21542" y="59327"/>
                  </a:cubicBezTo>
                  <a:cubicBezTo>
                    <a:pt x="19058" y="59327"/>
                    <a:pt x="12944" y="58892"/>
                    <a:pt x="9749" y="58892"/>
                  </a:cubicBezTo>
                  <a:cubicBezTo>
                    <a:pt x="7537" y="58892"/>
                    <a:pt x="6381" y="59152"/>
                    <a:pt x="2569" y="59152"/>
                  </a:cubicBezTo>
                  <a:cubicBezTo>
                    <a:pt x="1062" y="59152"/>
                    <a:pt x="0" y="58634"/>
                    <a:pt x="0" y="57854"/>
                  </a:cubicBezTo>
                  <a:cubicBezTo>
                    <a:pt x="0" y="57331"/>
                    <a:pt x="885" y="56639"/>
                    <a:pt x="2302" y="56290"/>
                  </a:cubicBezTo>
                  <a:cubicBezTo>
                    <a:pt x="6470" y="55423"/>
                    <a:pt x="7004" y="54382"/>
                    <a:pt x="7270" y="49266"/>
                  </a:cubicBezTo>
                  <a:cubicBezTo>
                    <a:pt x="7359" y="46229"/>
                    <a:pt x="7537" y="39291"/>
                    <a:pt x="7537" y="30532"/>
                  </a:cubicBezTo>
                  <a:cubicBezTo>
                    <a:pt x="7537" y="24719"/>
                    <a:pt x="7625" y="15006"/>
                    <a:pt x="7447" y="11708"/>
                  </a:cubicBezTo>
                  <a:cubicBezTo>
                    <a:pt x="7359" y="9888"/>
                    <a:pt x="7092" y="9541"/>
                    <a:pt x="6826" y="9281"/>
                  </a:cubicBezTo>
                  <a:cubicBezTo>
                    <a:pt x="5230" y="8065"/>
                    <a:pt x="3457" y="6592"/>
                    <a:pt x="3457" y="6157"/>
                  </a:cubicBezTo>
                  <a:cubicBezTo>
                    <a:pt x="3457" y="5725"/>
                    <a:pt x="4430" y="4511"/>
                    <a:pt x="5319" y="4164"/>
                  </a:cubicBezTo>
                  <a:cubicBezTo>
                    <a:pt x="7092" y="3642"/>
                    <a:pt x="11967" y="2169"/>
                    <a:pt x="14362" y="782"/>
                  </a:cubicBezTo>
                  <a:cubicBezTo>
                    <a:pt x="15250" y="260"/>
                    <a:pt x="15956" y="0"/>
                    <a:pt x="16134" y="0"/>
                  </a:cubicBezTo>
                  <a:cubicBezTo>
                    <a:pt x="16489" y="0"/>
                    <a:pt x="17196" y="782"/>
                    <a:pt x="17196" y="1215"/>
                  </a:cubicBezTo>
                  <a:cubicBezTo>
                    <a:pt x="17019" y="2776"/>
                    <a:pt x="17019" y="3904"/>
                    <a:pt x="16929" y="5290"/>
                  </a:cubicBezTo>
                  <a:cubicBezTo>
                    <a:pt x="16929" y="5637"/>
                    <a:pt x="17374" y="5985"/>
                    <a:pt x="17640" y="5898"/>
                  </a:cubicBezTo>
                  <a:cubicBezTo>
                    <a:pt x="19236" y="4859"/>
                    <a:pt x="21630" y="3642"/>
                    <a:pt x="22870" y="3123"/>
                  </a:cubicBezTo>
                  <a:cubicBezTo>
                    <a:pt x="24377" y="2514"/>
                    <a:pt x="26416" y="1908"/>
                    <a:pt x="28988" y="1908"/>
                  </a:cubicBezTo>
                  <a:cubicBezTo>
                    <a:pt x="32535" y="1908"/>
                    <a:pt x="36610" y="4077"/>
                    <a:pt x="39004" y="6767"/>
                  </a:cubicBezTo>
                </a:path>
              </a:pathLst>
            </a:custGeom>
            <a:grpFill/>
            <a:ln w="9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xmlns="" id="{65399742-6F42-8A09-98C9-44BDF3F79354}"/>
                </a:ext>
              </a:extLst>
            </p:cNvPr>
            <p:cNvSpPr/>
            <p:nvPr/>
          </p:nvSpPr>
          <p:spPr>
            <a:xfrm>
              <a:off x="3575538" y="8790495"/>
              <a:ext cx="31383" cy="36255"/>
            </a:xfrm>
            <a:custGeom>
              <a:avLst/>
              <a:gdLst>
                <a:gd name="connsiteX0" fmla="*/ 9664 w 31383"/>
                <a:gd name="connsiteY0" fmla="*/ 9804 h 36255"/>
                <a:gd name="connsiteX1" fmla="*/ 10287 w 31383"/>
                <a:gd name="connsiteY1" fmla="*/ 10670 h 36255"/>
                <a:gd name="connsiteX2" fmla="*/ 19769 w 31383"/>
                <a:gd name="connsiteY2" fmla="*/ 10670 h 36255"/>
                <a:gd name="connsiteX3" fmla="*/ 22874 w 31383"/>
                <a:gd name="connsiteY3" fmla="*/ 7721 h 36255"/>
                <a:gd name="connsiteX4" fmla="*/ 17907 w 31383"/>
                <a:gd name="connsiteY4" fmla="*/ 2431 h 36255"/>
                <a:gd name="connsiteX5" fmla="*/ 9664 w 31383"/>
                <a:gd name="connsiteY5" fmla="*/ 9804 h 36255"/>
                <a:gd name="connsiteX6" fmla="*/ 28015 w 31383"/>
                <a:gd name="connsiteY6" fmla="*/ 3644 h 36255"/>
                <a:gd name="connsiteX7" fmla="*/ 31384 w 31383"/>
                <a:gd name="connsiteY7" fmla="*/ 11277 h 36255"/>
                <a:gd name="connsiteX8" fmla="*/ 29433 w 31383"/>
                <a:gd name="connsiteY8" fmla="*/ 13358 h 36255"/>
                <a:gd name="connsiteX9" fmla="*/ 10109 w 31383"/>
                <a:gd name="connsiteY9" fmla="*/ 13358 h 36255"/>
                <a:gd name="connsiteX10" fmla="*/ 9131 w 31383"/>
                <a:gd name="connsiteY10" fmla="*/ 13964 h 36255"/>
                <a:gd name="connsiteX11" fmla="*/ 8781 w 31383"/>
                <a:gd name="connsiteY11" fmla="*/ 17089 h 36255"/>
                <a:gd name="connsiteX12" fmla="*/ 11526 w 31383"/>
                <a:gd name="connsiteY12" fmla="*/ 25153 h 36255"/>
                <a:gd name="connsiteX13" fmla="*/ 21364 w 31383"/>
                <a:gd name="connsiteY13" fmla="*/ 29490 h 36255"/>
                <a:gd name="connsiteX14" fmla="*/ 29345 w 31383"/>
                <a:gd name="connsiteY14" fmla="*/ 26456 h 36255"/>
                <a:gd name="connsiteX15" fmla="*/ 30495 w 31383"/>
                <a:gd name="connsiteY15" fmla="*/ 25414 h 36255"/>
                <a:gd name="connsiteX16" fmla="*/ 31295 w 31383"/>
                <a:gd name="connsiteY16" fmla="*/ 26541 h 36255"/>
                <a:gd name="connsiteX17" fmla="*/ 30584 w 31383"/>
                <a:gd name="connsiteY17" fmla="*/ 28710 h 36255"/>
                <a:gd name="connsiteX18" fmla="*/ 16401 w 31383"/>
                <a:gd name="connsiteY18" fmla="*/ 36256 h 36255"/>
                <a:gd name="connsiteX19" fmla="*/ 0 w 31383"/>
                <a:gd name="connsiteY19" fmla="*/ 18823 h 36255"/>
                <a:gd name="connsiteX20" fmla="*/ 11260 w 31383"/>
                <a:gd name="connsiteY20" fmla="*/ 1648 h 36255"/>
                <a:gd name="connsiteX21" fmla="*/ 18530 w 31383"/>
                <a:gd name="connsiteY21" fmla="*/ 0 h 36255"/>
                <a:gd name="connsiteX22" fmla="*/ 28015 w 31383"/>
                <a:gd name="connsiteY22" fmla="*/ 3644 h 3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383" h="36255">
                  <a:moveTo>
                    <a:pt x="9664" y="9804"/>
                  </a:moveTo>
                  <a:cubicBezTo>
                    <a:pt x="9576" y="10235"/>
                    <a:pt x="9931" y="10670"/>
                    <a:pt x="10287" y="10670"/>
                  </a:cubicBezTo>
                  <a:cubicBezTo>
                    <a:pt x="12593" y="10757"/>
                    <a:pt x="15339" y="10670"/>
                    <a:pt x="19769" y="10670"/>
                  </a:cubicBezTo>
                  <a:cubicBezTo>
                    <a:pt x="21275" y="10670"/>
                    <a:pt x="22874" y="9804"/>
                    <a:pt x="22874" y="7721"/>
                  </a:cubicBezTo>
                  <a:cubicBezTo>
                    <a:pt x="22874" y="5292"/>
                    <a:pt x="20391" y="2431"/>
                    <a:pt x="17907" y="2431"/>
                  </a:cubicBezTo>
                  <a:cubicBezTo>
                    <a:pt x="14184" y="2431"/>
                    <a:pt x="10731" y="5812"/>
                    <a:pt x="9664" y="9804"/>
                  </a:cubicBezTo>
                  <a:close/>
                  <a:moveTo>
                    <a:pt x="28015" y="3644"/>
                  </a:moveTo>
                  <a:cubicBezTo>
                    <a:pt x="30051" y="5552"/>
                    <a:pt x="31384" y="8239"/>
                    <a:pt x="31384" y="11277"/>
                  </a:cubicBezTo>
                  <a:cubicBezTo>
                    <a:pt x="31384" y="11883"/>
                    <a:pt x="30495" y="13358"/>
                    <a:pt x="29433" y="13358"/>
                  </a:cubicBezTo>
                  <a:cubicBezTo>
                    <a:pt x="28371" y="13358"/>
                    <a:pt x="14272" y="13358"/>
                    <a:pt x="10109" y="13358"/>
                  </a:cubicBezTo>
                  <a:cubicBezTo>
                    <a:pt x="9664" y="13358"/>
                    <a:pt x="9221" y="13616"/>
                    <a:pt x="9131" y="13964"/>
                  </a:cubicBezTo>
                  <a:cubicBezTo>
                    <a:pt x="8869" y="14658"/>
                    <a:pt x="8781" y="15960"/>
                    <a:pt x="8781" y="17089"/>
                  </a:cubicBezTo>
                  <a:cubicBezTo>
                    <a:pt x="8781" y="18997"/>
                    <a:pt x="9842" y="22985"/>
                    <a:pt x="11526" y="25153"/>
                  </a:cubicBezTo>
                  <a:cubicBezTo>
                    <a:pt x="13739" y="27929"/>
                    <a:pt x="17467" y="29490"/>
                    <a:pt x="21364" y="29490"/>
                  </a:cubicBezTo>
                  <a:cubicBezTo>
                    <a:pt x="25087" y="29490"/>
                    <a:pt x="27660" y="28622"/>
                    <a:pt x="29345" y="26456"/>
                  </a:cubicBezTo>
                  <a:cubicBezTo>
                    <a:pt x="29700" y="25935"/>
                    <a:pt x="30140" y="25414"/>
                    <a:pt x="30495" y="25414"/>
                  </a:cubicBezTo>
                  <a:cubicBezTo>
                    <a:pt x="30851" y="25414"/>
                    <a:pt x="31295" y="26021"/>
                    <a:pt x="31295" y="26541"/>
                  </a:cubicBezTo>
                  <a:cubicBezTo>
                    <a:pt x="31295" y="27062"/>
                    <a:pt x="31029" y="28016"/>
                    <a:pt x="30584" y="28710"/>
                  </a:cubicBezTo>
                  <a:cubicBezTo>
                    <a:pt x="27838" y="32874"/>
                    <a:pt x="23671" y="36256"/>
                    <a:pt x="16401" y="36256"/>
                  </a:cubicBezTo>
                  <a:cubicBezTo>
                    <a:pt x="6207" y="36256"/>
                    <a:pt x="0" y="28710"/>
                    <a:pt x="0" y="18823"/>
                  </a:cubicBezTo>
                  <a:cubicBezTo>
                    <a:pt x="0" y="11883"/>
                    <a:pt x="3902" y="4945"/>
                    <a:pt x="11260" y="1648"/>
                  </a:cubicBezTo>
                  <a:cubicBezTo>
                    <a:pt x="13477" y="610"/>
                    <a:pt x="16134" y="0"/>
                    <a:pt x="18530" y="0"/>
                  </a:cubicBezTo>
                  <a:cubicBezTo>
                    <a:pt x="22075" y="0"/>
                    <a:pt x="25710" y="1389"/>
                    <a:pt x="28015" y="3644"/>
                  </a:cubicBezTo>
                </a:path>
              </a:pathLst>
            </a:custGeom>
            <a:grpFill/>
            <a:ln w="9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xmlns="" id="{605C02CA-2CD2-B437-C9C2-23A6CFBB1153}"/>
                </a:ext>
              </a:extLst>
            </p:cNvPr>
            <p:cNvSpPr/>
            <p:nvPr/>
          </p:nvSpPr>
          <p:spPr>
            <a:xfrm>
              <a:off x="3609758" y="8791188"/>
              <a:ext cx="50173" cy="34868"/>
            </a:xfrm>
            <a:custGeom>
              <a:avLst/>
              <a:gdLst>
                <a:gd name="connsiteX0" fmla="*/ 25971 w 50173"/>
                <a:gd name="connsiteY0" fmla="*/ 20037 h 34868"/>
                <a:gd name="connsiteX1" fmla="*/ 26594 w 50173"/>
                <a:gd name="connsiteY1" fmla="*/ 19865 h 34868"/>
                <a:gd name="connsiteX2" fmla="*/ 35373 w 50173"/>
                <a:gd name="connsiteY2" fmla="*/ 1215 h 34868"/>
                <a:gd name="connsiteX3" fmla="*/ 36346 w 50173"/>
                <a:gd name="connsiteY3" fmla="*/ 435 h 34868"/>
                <a:gd name="connsiteX4" fmla="*/ 41310 w 50173"/>
                <a:gd name="connsiteY4" fmla="*/ 435 h 34868"/>
                <a:gd name="connsiteX5" fmla="*/ 48223 w 50173"/>
                <a:gd name="connsiteY5" fmla="*/ 175 h 34868"/>
                <a:gd name="connsiteX6" fmla="*/ 50174 w 50173"/>
                <a:gd name="connsiteY6" fmla="*/ 867 h 34868"/>
                <a:gd name="connsiteX7" fmla="*/ 48223 w 50173"/>
                <a:gd name="connsiteY7" fmla="*/ 2690 h 34868"/>
                <a:gd name="connsiteX8" fmla="*/ 44411 w 50173"/>
                <a:gd name="connsiteY8" fmla="*/ 6854 h 34868"/>
                <a:gd name="connsiteX9" fmla="*/ 44677 w 50173"/>
                <a:gd name="connsiteY9" fmla="*/ 28537 h 34868"/>
                <a:gd name="connsiteX10" fmla="*/ 48135 w 50173"/>
                <a:gd name="connsiteY10" fmla="*/ 32093 h 34868"/>
                <a:gd name="connsiteX11" fmla="*/ 50174 w 50173"/>
                <a:gd name="connsiteY11" fmla="*/ 33481 h 34868"/>
                <a:gd name="connsiteX12" fmla="*/ 47695 w 50173"/>
                <a:gd name="connsiteY12" fmla="*/ 34869 h 34868"/>
                <a:gd name="connsiteX13" fmla="*/ 38919 w 50173"/>
                <a:gd name="connsiteY13" fmla="*/ 34608 h 34868"/>
                <a:gd name="connsiteX14" fmla="*/ 32534 w 50173"/>
                <a:gd name="connsiteY14" fmla="*/ 34869 h 34868"/>
                <a:gd name="connsiteX15" fmla="*/ 29873 w 50173"/>
                <a:gd name="connsiteY15" fmla="*/ 33481 h 34868"/>
                <a:gd name="connsiteX16" fmla="*/ 32356 w 50173"/>
                <a:gd name="connsiteY16" fmla="*/ 31920 h 34868"/>
                <a:gd name="connsiteX17" fmla="*/ 34928 w 50173"/>
                <a:gd name="connsiteY17" fmla="*/ 28971 h 34868"/>
                <a:gd name="connsiteX18" fmla="*/ 35546 w 50173"/>
                <a:gd name="connsiteY18" fmla="*/ 8762 h 34868"/>
                <a:gd name="connsiteX19" fmla="*/ 34840 w 50173"/>
                <a:gd name="connsiteY19" fmla="*/ 9023 h 34868"/>
                <a:gd name="connsiteX20" fmla="*/ 25176 w 50173"/>
                <a:gd name="connsiteY20" fmla="*/ 31227 h 34868"/>
                <a:gd name="connsiteX21" fmla="*/ 22607 w 50173"/>
                <a:gd name="connsiteY21" fmla="*/ 34173 h 34868"/>
                <a:gd name="connsiteX22" fmla="*/ 20835 w 50173"/>
                <a:gd name="connsiteY22" fmla="*/ 31658 h 34868"/>
                <a:gd name="connsiteX23" fmla="*/ 11171 w 50173"/>
                <a:gd name="connsiteY23" fmla="*/ 9281 h 34868"/>
                <a:gd name="connsiteX24" fmla="*/ 10460 w 50173"/>
                <a:gd name="connsiteY24" fmla="*/ 9281 h 34868"/>
                <a:gd name="connsiteX25" fmla="*/ 10194 w 50173"/>
                <a:gd name="connsiteY25" fmla="*/ 27842 h 34868"/>
                <a:gd name="connsiteX26" fmla="*/ 14450 w 50173"/>
                <a:gd name="connsiteY26" fmla="*/ 32181 h 34868"/>
                <a:gd name="connsiteX27" fmla="*/ 16400 w 50173"/>
                <a:gd name="connsiteY27" fmla="*/ 33654 h 34868"/>
                <a:gd name="connsiteX28" fmla="*/ 14095 w 50173"/>
                <a:gd name="connsiteY28" fmla="*/ 34869 h 34868"/>
                <a:gd name="connsiteX29" fmla="*/ 8247 w 50173"/>
                <a:gd name="connsiteY29" fmla="*/ 34608 h 34868"/>
                <a:gd name="connsiteX30" fmla="*/ 1951 w 50173"/>
                <a:gd name="connsiteY30" fmla="*/ 34869 h 34868"/>
                <a:gd name="connsiteX31" fmla="*/ 0 w 50173"/>
                <a:gd name="connsiteY31" fmla="*/ 33741 h 34868"/>
                <a:gd name="connsiteX32" fmla="*/ 1951 w 50173"/>
                <a:gd name="connsiteY32" fmla="*/ 32268 h 34868"/>
                <a:gd name="connsiteX33" fmla="*/ 6119 w 50173"/>
                <a:gd name="connsiteY33" fmla="*/ 27410 h 34868"/>
                <a:gd name="connsiteX34" fmla="*/ 7536 w 50173"/>
                <a:gd name="connsiteY34" fmla="*/ 6333 h 34868"/>
                <a:gd name="connsiteX35" fmla="*/ 3368 w 50173"/>
                <a:gd name="connsiteY35" fmla="*/ 2604 h 34868"/>
                <a:gd name="connsiteX36" fmla="*/ 1333 w 50173"/>
                <a:gd name="connsiteY36" fmla="*/ 1129 h 34868"/>
                <a:gd name="connsiteX37" fmla="*/ 3723 w 50173"/>
                <a:gd name="connsiteY37" fmla="*/ 0 h 34868"/>
                <a:gd name="connsiteX38" fmla="*/ 12144 w 50173"/>
                <a:gd name="connsiteY38" fmla="*/ 435 h 34868"/>
                <a:gd name="connsiteX39" fmla="*/ 15516 w 50173"/>
                <a:gd name="connsiteY39" fmla="*/ 522 h 34868"/>
                <a:gd name="connsiteX40" fmla="*/ 16578 w 50173"/>
                <a:gd name="connsiteY40" fmla="*/ 1477 h 34868"/>
                <a:gd name="connsiteX41" fmla="*/ 25971 w 50173"/>
                <a:gd name="connsiteY41" fmla="*/ 20037 h 3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173" h="34868">
                  <a:moveTo>
                    <a:pt x="25971" y="20037"/>
                  </a:moveTo>
                  <a:cubicBezTo>
                    <a:pt x="26149" y="20296"/>
                    <a:pt x="26416" y="20125"/>
                    <a:pt x="26594" y="19865"/>
                  </a:cubicBezTo>
                  <a:cubicBezTo>
                    <a:pt x="27748" y="17956"/>
                    <a:pt x="34573" y="3817"/>
                    <a:pt x="35373" y="1215"/>
                  </a:cubicBezTo>
                  <a:cubicBezTo>
                    <a:pt x="35546" y="867"/>
                    <a:pt x="35991" y="435"/>
                    <a:pt x="36346" y="435"/>
                  </a:cubicBezTo>
                  <a:cubicBezTo>
                    <a:pt x="37942" y="435"/>
                    <a:pt x="40425" y="435"/>
                    <a:pt x="41310" y="435"/>
                  </a:cubicBezTo>
                  <a:cubicBezTo>
                    <a:pt x="44144" y="522"/>
                    <a:pt x="45744" y="175"/>
                    <a:pt x="48223" y="175"/>
                  </a:cubicBezTo>
                  <a:cubicBezTo>
                    <a:pt x="49289" y="175"/>
                    <a:pt x="50174" y="260"/>
                    <a:pt x="50174" y="867"/>
                  </a:cubicBezTo>
                  <a:cubicBezTo>
                    <a:pt x="50174" y="1737"/>
                    <a:pt x="49378" y="2432"/>
                    <a:pt x="48223" y="2690"/>
                  </a:cubicBezTo>
                  <a:cubicBezTo>
                    <a:pt x="45388" y="3471"/>
                    <a:pt x="44589" y="4339"/>
                    <a:pt x="44411" y="6854"/>
                  </a:cubicBezTo>
                  <a:cubicBezTo>
                    <a:pt x="44144" y="11798"/>
                    <a:pt x="44500" y="26629"/>
                    <a:pt x="44677" y="28537"/>
                  </a:cubicBezTo>
                  <a:cubicBezTo>
                    <a:pt x="44944" y="31314"/>
                    <a:pt x="46273" y="31485"/>
                    <a:pt x="48135" y="32093"/>
                  </a:cubicBezTo>
                  <a:cubicBezTo>
                    <a:pt x="49467" y="32440"/>
                    <a:pt x="50174" y="32960"/>
                    <a:pt x="50174" y="33481"/>
                  </a:cubicBezTo>
                  <a:cubicBezTo>
                    <a:pt x="50174" y="34521"/>
                    <a:pt x="48668" y="34869"/>
                    <a:pt x="47695" y="34869"/>
                  </a:cubicBezTo>
                  <a:cubicBezTo>
                    <a:pt x="45033" y="34869"/>
                    <a:pt x="40692" y="34608"/>
                    <a:pt x="38919" y="34608"/>
                  </a:cubicBezTo>
                  <a:cubicBezTo>
                    <a:pt x="37057" y="34608"/>
                    <a:pt x="34662" y="34869"/>
                    <a:pt x="32534" y="34869"/>
                  </a:cubicBezTo>
                  <a:cubicBezTo>
                    <a:pt x="31383" y="34869"/>
                    <a:pt x="29873" y="34436"/>
                    <a:pt x="29873" y="33481"/>
                  </a:cubicBezTo>
                  <a:cubicBezTo>
                    <a:pt x="29873" y="32960"/>
                    <a:pt x="30850" y="32353"/>
                    <a:pt x="32356" y="31920"/>
                  </a:cubicBezTo>
                  <a:cubicBezTo>
                    <a:pt x="34129" y="31398"/>
                    <a:pt x="34751" y="30967"/>
                    <a:pt x="34928" y="28971"/>
                  </a:cubicBezTo>
                  <a:cubicBezTo>
                    <a:pt x="35284" y="25589"/>
                    <a:pt x="35546" y="12231"/>
                    <a:pt x="35546" y="8762"/>
                  </a:cubicBezTo>
                  <a:cubicBezTo>
                    <a:pt x="35546" y="8588"/>
                    <a:pt x="35106" y="8327"/>
                    <a:pt x="34840" y="9023"/>
                  </a:cubicBezTo>
                  <a:cubicBezTo>
                    <a:pt x="30761" y="18129"/>
                    <a:pt x="26949" y="26368"/>
                    <a:pt x="25176" y="31227"/>
                  </a:cubicBezTo>
                  <a:cubicBezTo>
                    <a:pt x="24736" y="32440"/>
                    <a:pt x="23492" y="34173"/>
                    <a:pt x="22607" y="34173"/>
                  </a:cubicBezTo>
                  <a:cubicBezTo>
                    <a:pt x="21808" y="34173"/>
                    <a:pt x="21013" y="32268"/>
                    <a:pt x="20835" y="31658"/>
                  </a:cubicBezTo>
                  <a:cubicBezTo>
                    <a:pt x="18262" y="24894"/>
                    <a:pt x="14450" y="16740"/>
                    <a:pt x="11171" y="9281"/>
                  </a:cubicBezTo>
                  <a:cubicBezTo>
                    <a:pt x="10993" y="9023"/>
                    <a:pt x="10460" y="8848"/>
                    <a:pt x="10460" y="9281"/>
                  </a:cubicBezTo>
                  <a:cubicBezTo>
                    <a:pt x="10193" y="15961"/>
                    <a:pt x="9927" y="24635"/>
                    <a:pt x="10194" y="27842"/>
                  </a:cubicBezTo>
                  <a:cubicBezTo>
                    <a:pt x="10371" y="30098"/>
                    <a:pt x="11171" y="31314"/>
                    <a:pt x="14450" y="32181"/>
                  </a:cubicBezTo>
                  <a:cubicBezTo>
                    <a:pt x="15778" y="32615"/>
                    <a:pt x="16400" y="33135"/>
                    <a:pt x="16400" y="33654"/>
                  </a:cubicBezTo>
                  <a:cubicBezTo>
                    <a:pt x="16400" y="34436"/>
                    <a:pt x="15516" y="34869"/>
                    <a:pt x="14095" y="34869"/>
                  </a:cubicBezTo>
                  <a:cubicBezTo>
                    <a:pt x="12677" y="34869"/>
                    <a:pt x="10015" y="34608"/>
                    <a:pt x="8247" y="34608"/>
                  </a:cubicBezTo>
                  <a:cubicBezTo>
                    <a:pt x="5319" y="34608"/>
                    <a:pt x="3723" y="34869"/>
                    <a:pt x="1951" y="34869"/>
                  </a:cubicBezTo>
                  <a:cubicBezTo>
                    <a:pt x="800" y="34869"/>
                    <a:pt x="0" y="34348"/>
                    <a:pt x="0" y="33741"/>
                  </a:cubicBezTo>
                  <a:cubicBezTo>
                    <a:pt x="0" y="33223"/>
                    <a:pt x="445" y="32700"/>
                    <a:pt x="1951" y="32268"/>
                  </a:cubicBezTo>
                  <a:cubicBezTo>
                    <a:pt x="4523" y="31573"/>
                    <a:pt x="5763" y="29925"/>
                    <a:pt x="6119" y="27410"/>
                  </a:cubicBezTo>
                  <a:cubicBezTo>
                    <a:pt x="6740" y="23334"/>
                    <a:pt x="7536" y="11969"/>
                    <a:pt x="7536" y="6333"/>
                  </a:cubicBezTo>
                  <a:cubicBezTo>
                    <a:pt x="7536" y="4426"/>
                    <a:pt x="6297" y="3385"/>
                    <a:pt x="3368" y="2604"/>
                  </a:cubicBezTo>
                  <a:cubicBezTo>
                    <a:pt x="1684" y="2169"/>
                    <a:pt x="1333" y="1650"/>
                    <a:pt x="1333" y="1129"/>
                  </a:cubicBezTo>
                  <a:cubicBezTo>
                    <a:pt x="1333" y="522"/>
                    <a:pt x="2217" y="0"/>
                    <a:pt x="3723" y="0"/>
                  </a:cubicBezTo>
                  <a:cubicBezTo>
                    <a:pt x="6030" y="0"/>
                    <a:pt x="9042" y="435"/>
                    <a:pt x="12144" y="435"/>
                  </a:cubicBezTo>
                  <a:cubicBezTo>
                    <a:pt x="13477" y="435"/>
                    <a:pt x="14983" y="522"/>
                    <a:pt x="15516" y="522"/>
                  </a:cubicBezTo>
                  <a:cubicBezTo>
                    <a:pt x="15956" y="522"/>
                    <a:pt x="16489" y="1042"/>
                    <a:pt x="16578" y="1477"/>
                  </a:cubicBezTo>
                  <a:cubicBezTo>
                    <a:pt x="18085" y="5119"/>
                    <a:pt x="24380" y="17002"/>
                    <a:pt x="25971" y="20037"/>
                  </a:cubicBezTo>
                </a:path>
              </a:pathLst>
            </a:custGeom>
            <a:grpFill/>
            <a:ln w="9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xmlns="" id="{EDF63E54-B0B7-8088-45FF-2A741138B232}"/>
                </a:ext>
              </a:extLst>
            </p:cNvPr>
            <p:cNvSpPr/>
            <p:nvPr/>
          </p:nvSpPr>
          <p:spPr>
            <a:xfrm>
              <a:off x="3661536" y="8791448"/>
              <a:ext cx="42016" cy="35051"/>
            </a:xfrm>
            <a:custGeom>
              <a:avLst/>
              <a:gdLst>
                <a:gd name="connsiteX0" fmla="*/ 27216 w 42016"/>
                <a:gd name="connsiteY0" fmla="*/ 4598 h 35051"/>
                <a:gd name="connsiteX1" fmla="*/ 26594 w 42016"/>
                <a:gd name="connsiteY1" fmla="*/ 2863 h 35051"/>
                <a:gd name="connsiteX2" fmla="*/ 24554 w 42016"/>
                <a:gd name="connsiteY2" fmla="*/ 2603 h 35051"/>
                <a:gd name="connsiteX3" fmla="*/ 17374 w 42016"/>
                <a:gd name="connsiteY3" fmla="*/ 8762 h 35051"/>
                <a:gd name="connsiteX4" fmla="*/ 26861 w 42016"/>
                <a:gd name="connsiteY4" fmla="*/ 15961 h 35051"/>
                <a:gd name="connsiteX5" fmla="*/ 27304 w 42016"/>
                <a:gd name="connsiteY5" fmla="*/ 15354 h 35051"/>
                <a:gd name="connsiteX6" fmla="*/ 27216 w 42016"/>
                <a:gd name="connsiteY6" fmla="*/ 4598 h 35051"/>
                <a:gd name="connsiteX7" fmla="*/ 41839 w 42016"/>
                <a:gd name="connsiteY7" fmla="*/ 869 h 35051"/>
                <a:gd name="connsiteX8" fmla="*/ 39710 w 42016"/>
                <a:gd name="connsiteY8" fmla="*/ 2777 h 35051"/>
                <a:gd name="connsiteX9" fmla="*/ 36609 w 42016"/>
                <a:gd name="connsiteY9" fmla="*/ 5726 h 35051"/>
                <a:gd name="connsiteX10" fmla="*/ 36431 w 42016"/>
                <a:gd name="connsiteY10" fmla="*/ 15006 h 35051"/>
                <a:gd name="connsiteX11" fmla="*/ 36609 w 42016"/>
                <a:gd name="connsiteY11" fmla="*/ 28016 h 35051"/>
                <a:gd name="connsiteX12" fmla="*/ 39800 w 42016"/>
                <a:gd name="connsiteY12" fmla="*/ 31573 h 35051"/>
                <a:gd name="connsiteX13" fmla="*/ 42017 w 42016"/>
                <a:gd name="connsiteY13" fmla="*/ 33394 h 35051"/>
                <a:gd name="connsiteX14" fmla="*/ 39710 w 42016"/>
                <a:gd name="connsiteY14" fmla="*/ 34608 h 35051"/>
                <a:gd name="connsiteX15" fmla="*/ 30139 w 42016"/>
                <a:gd name="connsiteY15" fmla="*/ 34348 h 35051"/>
                <a:gd name="connsiteX16" fmla="*/ 24287 w 42016"/>
                <a:gd name="connsiteY16" fmla="*/ 34608 h 35051"/>
                <a:gd name="connsiteX17" fmla="*/ 21720 w 42016"/>
                <a:gd name="connsiteY17" fmla="*/ 33306 h 35051"/>
                <a:gd name="connsiteX18" fmla="*/ 23843 w 42016"/>
                <a:gd name="connsiteY18" fmla="*/ 31833 h 35051"/>
                <a:gd name="connsiteX19" fmla="*/ 27127 w 42016"/>
                <a:gd name="connsiteY19" fmla="*/ 29231 h 35051"/>
                <a:gd name="connsiteX20" fmla="*/ 27304 w 42016"/>
                <a:gd name="connsiteY20" fmla="*/ 18910 h 35051"/>
                <a:gd name="connsiteX21" fmla="*/ 26861 w 42016"/>
                <a:gd name="connsiteY21" fmla="*/ 18215 h 35051"/>
                <a:gd name="connsiteX22" fmla="*/ 22070 w 42016"/>
                <a:gd name="connsiteY22" fmla="*/ 22031 h 35051"/>
                <a:gd name="connsiteX23" fmla="*/ 16134 w 42016"/>
                <a:gd name="connsiteY23" fmla="*/ 30099 h 35051"/>
                <a:gd name="connsiteX24" fmla="*/ 5319 w 42016"/>
                <a:gd name="connsiteY24" fmla="*/ 35042 h 35051"/>
                <a:gd name="connsiteX25" fmla="*/ 1685 w 42016"/>
                <a:gd name="connsiteY25" fmla="*/ 34783 h 35051"/>
                <a:gd name="connsiteX26" fmla="*/ 0 w 42016"/>
                <a:gd name="connsiteY26" fmla="*/ 33568 h 35051"/>
                <a:gd name="connsiteX27" fmla="*/ 1596 w 42016"/>
                <a:gd name="connsiteY27" fmla="*/ 32440 h 35051"/>
                <a:gd name="connsiteX28" fmla="*/ 10815 w 42016"/>
                <a:gd name="connsiteY28" fmla="*/ 24112 h 35051"/>
                <a:gd name="connsiteX29" fmla="*/ 16756 w 42016"/>
                <a:gd name="connsiteY29" fmla="*/ 18215 h 35051"/>
                <a:gd name="connsiteX30" fmla="*/ 16756 w 42016"/>
                <a:gd name="connsiteY30" fmla="*/ 17956 h 35051"/>
                <a:gd name="connsiteX31" fmla="*/ 7532 w 42016"/>
                <a:gd name="connsiteY31" fmla="*/ 9369 h 35051"/>
                <a:gd name="connsiteX32" fmla="*/ 22959 w 42016"/>
                <a:gd name="connsiteY32" fmla="*/ 0 h 35051"/>
                <a:gd name="connsiteX33" fmla="*/ 34929 w 42016"/>
                <a:gd name="connsiteY33" fmla="*/ 175 h 35051"/>
                <a:gd name="connsiteX34" fmla="*/ 39537 w 42016"/>
                <a:gd name="connsiteY34" fmla="*/ 87 h 35051"/>
                <a:gd name="connsiteX35" fmla="*/ 41839 w 42016"/>
                <a:gd name="connsiteY35" fmla="*/ 869 h 3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2016" h="35051">
                  <a:moveTo>
                    <a:pt x="27216" y="4598"/>
                  </a:moveTo>
                  <a:cubicBezTo>
                    <a:pt x="27216" y="3817"/>
                    <a:pt x="26949" y="2863"/>
                    <a:pt x="26594" y="2863"/>
                  </a:cubicBezTo>
                  <a:cubicBezTo>
                    <a:pt x="25972" y="2690"/>
                    <a:pt x="25883" y="2603"/>
                    <a:pt x="24554" y="2603"/>
                  </a:cubicBezTo>
                  <a:cubicBezTo>
                    <a:pt x="20742" y="2603"/>
                    <a:pt x="17374" y="4686"/>
                    <a:pt x="17374" y="8762"/>
                  </a:cubicBezTo>
                  <a:cubicBezTo>
                    <a:pt x="17374" y="13532"/>
                    <a:pt x="21630" y="15873"/>
                    <a:pt x="26861" y="15961"/>
                  </a:cubicBezTo>
                  <a:cubicBezTo>
                    <a:pt x="27216" y="15961"/>
                    <a:pt x="27304" y="15700"/>
                    <a:pt x="27304" y="15354"/>
                  </a:cubicBezTo>
                  <a:cubicBezTo>
                    <a:pt x="27394" y="12663"/>
                    <a:pt x="27304" y="7635"/>
                    <a:pt x="27216" y="4598"/>
                  </a:cubicBezTo>
                  <a:close/>
                  <a:moveTo>
                    <a:pt x="41839" y="869"/>
                  </a:moveTo>
                  <a:cubicBezTo>
                    <a:pt x="41839" y="1648"/>
                    <a:pt x="41132" y="2515"/>
                    <a:pt x="39710" y="2777"/>
                  </a:cubicBezTo>
                  <a:cubicBezTo>
                    <a:pt x="36698" y="3556"/>
                    <a:pt x="36698" y="4598"/>
                    <a:pt x="36609" y="5726"/>
                  </a:cubicBezTo>
                  <a:cubicBezTo>
                    <a:pt x="36609" y="6419"/>
                    <a:pt x="36431" y="10063"/>
                    <a:pt x="36431" y="15006"/>
                  </a:cubicBezTo>
                  <a:cubicBezTo>
                    <a:pt x="36431" y="20210"/>
                    <a:pt x="36520" y="24982"/>
                    <a:pt x="36609" y="28016"/>
                  </a:cubicBezTo>
                  <a:cubicBezTo>
                    <a:pt x="36698" y="30792"/>
                    <a:pt x="38204" y="31054"/>
                    <a:pt x="39800" y="31573"/>
                  </a:cubicBezTo>
                  <a:cubicBezTo>
                    <a:pt x="41221" y="32008"/>
                    <a:pt x="42017" y="32700"/>
                    <a:pt x="42017" y="33394"/>
                  </a:cubicBezTo>
                  <a:cubicBezTo>
                    <a:pt x="42017" y="34001"/>
                    <a:pt x="40866" y="34608"/>
                    <a:pt x="39710" y="34608"/>
                  </a:cubicBezTo>
                  <a:cubicBezTo>
                    <a:pt x="39093" y="34608"/>
                    <a:pt x="32002" y="34348"/>
                    <a:pt x="30139" y="34348"/>
                  </a:cubicBezTo>
                  <a:cubicBezTo>
                    <a:pt x="27216" y="34348"/>
                    <a:pt x="25883" y="34608"/>
                    <a:pt x="24287" y="34608"/>
                  </a:cubicBezTo>
                  <a:cubicBezTo>
                    <a:pt x="22959" y="34608"/>
                    <a:pt x="21720" y="34175"/>
                    <a:pt x="21720" y="33306"/>
                  </a:cubicBezTo>
                  <a:cubicBezTo>
                    <a:pt x="21720" y="32527"/>
                    <a:pt x="22515" y="32180"/>
                    <a:pt x="23843" y="31833"/>
                  </a:cubicBezTo>
                  <a:cubicBezTo>
                    <a:pt x="25883" y="31312"/>
                    <a:pt x="26949" y="30184"/>
                    <a:pt x="27127" y="29231"/>
                  </a:cubicBezTo>
                  <a:cubicBezTo>
                    <a:pt x="27304" y="28191"/>
                    <a:pt x="27304" y="21513"/>
                    <a:pt x="27304" y="18910"/>
                  </a:cubicBezTo>
                  <a:cubicBezTo>
                    <a:pt x="27304" y="18388"/>
                    <a:pt x="27038" y="18215"/>
                    <a:pt x="26861" y="18215"/>
                  </a:cubicBezTo>
                  <a:cubicBezTo>
                    <a:pt x="25527" y="18215"/>
                    <a:pt x="24021" y="19430"/>
                    <a:pt x="22070" y="22031"/>
                  </a:cubicBezTo>
                  <a:cubicBezTo>
                    <a:pt x="19769" y="24982"/>
                    <a:pt x="18173" y="27410"/>
                    <a:pt x="16134" y="30099"/>
                  </a:cubicBezTo>
                  <a:cubicBezTo>
                    <a:pt x="13651" y="33306"/>
                    <a:pt x="11082" y="35042"/>
                    <a:pt x="5319" y="35042"/>
                  </a:cubicBezTo>
                  <a:cubicBezTo>
                    <a:pt x="4697" y="35042"/>
                    <a:pt x="2662" y="35129"/>
                    <a:pt x="1685" y="34783"/>
                  </a:cubicBezTo>
                  <a:cubicBezTo>
                    <a:pt x="1062" y="34608"/>
                    <a:pt x="0" y="34261"/>
                    <a:pt x="0" y="33568"/>
                  </a:cubicBezTo>
                  <a:cubicBezTo>
                    <a:pt x="0" y="32875"/>
                    <a:pt x="800" y="32700"/>
                    <a:pt x="1596" y="32440"/>
                  </a:cubicBezTo>
                  <a:cubicBezTo>
                    <a:pt x="3724" y="31833"/>
                    <a:pt x="5586" y="30879"/>
                    <a:pt x="10815" y="24112"/>
                  </a:cubicBezTo>
                  <a:cubicBezTo>
                    <a:pt x="13121" y="21250"/>
                    <a:pt x="15512" y="18910"/>
                    <a:pt x="16756" y="18215"/>
                  </a:cubicBezTo>
                  <a:cubicBezTo>
                    <a:pt x="16934" y="18129"/>
                    <a:pt x="16934" y="17956"/>
                    <a:pt x="16756" y="17956"/>
                  </a:cubicBezTo>
                  <a:cubicBezTo>
                    <a:pt x="10637" y="16654"/>
                    <a:pt x="7532" y="13272"/>
                    <a:pt x="7532" y="9369"/>
                  </a:cubicBezTo>
                  <a:cubicBezTo>
                    <a:pt x="7532" y="4686"/>
                    <a:pt x="10460" y="0"/>
                    <a:pt x="22959" y="0"/>
                  </a:cubicBezTo>
                  <a:cubicBezTo>
                    <a:pt x="27038" y="0"/>
                    <a:pt x="31912" y="262"/>
                    <a:pt x="34929" y="175"/>
                  </a:cubicBezTo>
                  <a:cubicBezTo>
                    <a:pt x="36698" y="175"/>
                    <a:pt x="38293" y="87"/>
                    <a:pt x="39537" y="87"/>
                  </a:cubicBezTo>
                  <a:cubicBezTo>
                    <a:pt x="40510" y="175"/>
                    <a:pt x="41839" y="262"/>
                    <a:pt x="41839" y="869"/>
                  </a:cubicBezTo>
                </a:path>
              </a:pathLst>
            </a:custGeom>
            <a:grpFill/>
            <a:ln w="9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xmlns="" id="{66AF2881-FBC4-82E9-91B6-2F9C104A0738}"/>
              </a:ext>
            </a:extLst>
          </p:cNvPr>
          <p:cNvGrpSpPr/>
          <p:nvPr userDrawn="1"/>
        </p:nvGrpSpPr>
        <p:grpSpPr>
          <a:xfrm>
            <a:off x="5284859" y="10257399"/>
            <a:ext cx="1684822" cy="304835"/>
            <a:chOff x="8509000" y="5375275"/>
            <a:chExt cx="3083251" cy="557852"/>
          </a:xfrm>
          <a:solidFill>
            <a:schemeClr val="tx1"/>
          </a:solidFill>
        </p:grpSpPr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xmlns="" id="{2330A476-E297-45A4-EB12-5DBB3C2046C2}"/>
                </a:ext>
              </a:extLst>
            </p:cNvPr>
            <p:cNvSpPr/>
            <p:nvPr/>
          </p:nvSpPr>
          <p:spPr>
            <a:xfrm>
              <a:off x="9467214" y="5440629"/>
              <a:ext cx="434339" cy="426203"/>
            </a:xfrm>
            <a:custGeom>
              <a:avLst/>
              <a:gdLst>
                <a:gd name="connsiteX0" fmla="*/ 311468 w 434339"/>
                <a:gd name="connsiteY0" fmla="*/ 183741 h 426203"/>
                <a:gd name="connsiteX1" fmla="*/ 59055 w 434339"/>
                <a:gd name="connsiteY1" fmla="*/ 183741 h 426203"/>
                <a:gd name="connsiteX2" fmla="*/ 59055 w 434339"/>
                <a:gd name="connsiteY2" fmla="*/ 61563 h 426203"/>
                <a:gd name="connsiteX3" fmla="*/ 398145 w 434339"/>
                <a:gd name="connsiteY3" fmla="*/ 61563 h 426203"/>
                <a:gd name="connsiteX4" fmla="*/ 398145 w 434339"/>
                <a:gd name="connsiteY4" fmla="*/ 0 h 426203"/>
                <a:gd name="connsiteX5" fmla="*/ 0 w 434339"/>
                <a:gd name="connsiteY5" fmla="*/ 0 h 426203"/>
                <a:gd name="connsiteX6" fmla="*/ 0 w 434339"/>
                <a:gd name="connsiteY6" fmla="*/ 61563 h 426203"/>
                <a:gd name="connsiteX7" fmla="*/ 0 w 434339"/>
                <a:gd name="connsiteY7" fmla="*/ 426203 h 426203"/>
                <a:gd name="connsiteX8" fmla="*/ 310515 w 434339"/>
                <a:gd name="connsiteY8" fmla="*/ 426203 h 426203"/>
                <a:gd name="connsiteX9" fmla="*/ 434340 w 434339"/>
                <a:gd name="connsiteY9" fmla="*/ 303078 h 426203"/>
                <a:gd name="connsiteX10" fmla="*/ 311468 w 434339"/>
                <a:gd name="connsiteY10" fmla="*/ 183741 h 426203"/>
                <a:gd name="connsiteX11" fmla="*/ 310515 w 434339"/>
                <a:gd name="connsiteY11" fmla="*/ 364641 h 426203"/>
                <a:gd name="connsiteX12" fmla="*/ 58102 w 434339"/>
                <a:gd name="connsiteY12" fmla="*/ 364641 h 426203"/>
                <a:gd name="connsiteX13" fmla="*/ 58102 w 434339"/>
                <a:gd name="connsiteY13" fmla="*/ 241515 h 426203"/>
                <a:gd name="connsiteX14" fmla="*/ 310515 w 434339"/>
                <a:gd name="connsiteY14" fmla="*/ 241515 h 426203"/>
                <a:gd name="connsiteX15" fmla="*/ 372428 w 434339"/>
                <a:gd name="connsiteY15" fmla="*/ 303078 h 426203"/>
                <a:gd name="connsiteX16" fmla="*/ 310515 w 434339"/>
                <a:gd name="connsiteY16" fmla="*/ 364641 h 42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4339" h="426203">
                  <a:moveTo>
                    <a:pt x="311468" y="183741"/>
                  </a:moveTo>
                  <a:lnTo>
                    <a:pt x="59055" y="183741"/>
                  </a:lnTo>
                  <a:lnTo>
                    <a:pt x="59055" y="61563"/>
                  </a:lnTo>
                  <a:lnTo>
                    <a:pt x="398145" y="61563"/>
                  </a:lnTo>
                  <a:lnTo>
                    <a:pt x="398145" y="0"/>
                  </a:lnTo>
                  <a:lnTo>
                    <a:pt x="0" y="0"/>
                  </a:lnTo>
                  <a:lnTo>
                    <a:pt x="0" y="61563"/>
                  </a:lnTo>
                  <a:lnTo>
                    <a:pt x="0" y="426203"/>
                  </a:lnTo>
                  <a:lnTo>
                    <a:pt x="310515" y="426203"/>
                  </a:lnTo>
                  <a:cubicBezTo>
                    <a:pt x="380048" y="426203"/>
                    <a:pt x="434340" y="372218"/>
                    <a:pt x="434340" y="303078"/>
                  </a:cubicBezTo>
                  <a:cubicBezTo>
                    <a:pt x="434340" y="246251"/>
                    <a:pt x="388620" y="183741"/>
                    <a:pt x="311468" y="183741"/>
                  </a:cubicBezTo>
                  <a:close/>
                  <a:moveTo>
                    <a:pt x="310515" y="364641"/>
                  </a:moveTo>
                  <a:lnTo>
                    <a:pt x="58102" y="364641"/>
                  </a:lnTo>
                  <a:lnTo>
                    <a:pt x="58102" y="241515"/>
                  </a:lnTo>
                  <a:lnTo>
                    <a:pt x="310515" y="241515"/>
                  </a:lnTo>
                  <a:cubicBezTo>
                    <a:pt x="344805" y="241515"/>
                    <a:pt x="372428" y="268982"/>
                    <a:pt x="372428" y="303078"/>
                  </a:cubicBezTo>
                  <a:cubicBezTo>
                    <a:pt x="372428" y="337174"/>
                    <a:pt x="344805" y="364641"/>
                    <a:pt x="310515" y="364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xmlns="" id="{831DA6A7-1982-D95D-A498-44E2D251B84E}"/>
                </a:ext>
              </a:extLst>
            </p:cNvPr>
            <p:cNvSpPr/>
            <p:nvPr/>
          </p:nvSpPr>
          <p:spPr>
            <a:xfrm>
              <a:off x="8961437" y="5439686"/>
              <a:ext cx="464820" cy="427150"/>
            </a:xfrm>
            <a:custGeom>
              <a:avLst/>
              <a:gdLst>
                <a:gd name="connsiteX0" fmla="*/ 464820 w 464820"/>
                <a:gd name="connsiteY0" fmla="*/ 214049 h 427150"/>
                <a:gd name="connsiteX1" fmla="*/ 401955 w 464820"/>
                <a:gd name="connsiteY1" fmla="*/ 364641 h 427150"/>
                <a:gd name="connsiteX2" fmla="*/ 250508 w 464820"/>
                <a:gd name="connsiteY2" fmla="*/ 427151 h 427150"/>
                <a:gd name="connsiteX3" fmla="*/ 0 w 464820"/>
                <a:gd name="connsiteY3" fmla="*/ 427151 h 427150"/>
                <a:gd name="connsiteX4" fmla="*/ 0 w 464820"/>
                <a:gd name="connsiteY4" fmla="*/ 365588 h 427150"/>
                <a:gd name="connsiteX5" fmla="*/ 250508 w 464820"/>
                <a:gd name="connsiteY5" fmla="*/ 365588 h 427150"/>
                <a:gd name="connsiteX6" fmla="*/ 400050 w 464820"/>
                <a:gd name="connsiteY6" fmla="*/ 242463 h 427150"/>
                <a:gd name="connsiteX7" fmla="*/ 71438 w 464820"/>
                <a:gd name="connsiteY7" fmla="*/ 242463 h 427150"/>
                <a:gd name="connsiteX8" fmla="*/ 71438 w 464820"/>
                <a:gd name="connsiteY8" fmla="*/ 183741 h 427150"/>
                <a:gd name="connsiteX9" fmla="*/ 400050 w 464820"/>
                <a:gd name="connsiteY9" fmla="*/ 183741 h 427150"/>
                <a:gd name="connsiteX10" fmla="*/ 250508 w 464820"/>
                <a:gd name="connsiteY10" fmla="*/ 61563 h 427150"/>
                <a:gd name="connsiteX11" fmla="*/ 0 w 464820"/>
                <a:gd name="connsiteY11" fmla="*/ 61563 h 427150"/>
                <a:gd name="connsiteX12" fmla="*/ 0 w 464820"/>
                <a:gd name="connsiteY12" fmla="*/ 0 h 427150"/>
                <a:gd name="connsiteX13" fmla="*/ 250508 w 464820"/>
                <a:gd name="connsiteY13" fmla="*/ 0 h 427150"/>
                <a:gd name="connsiteX14" fmla="*/ 464820 w 464820"/>
                <a:gd name="connsiteY14" fmla="*/ 214049 h 42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4820" h="427150">
                  <a:moveTo>
                    <a:pt x="464820" y="214049"/>
                  </a:moveTo>
                  <a:cubicBezTo>
                    <a:pt x="464820" y="272770"/>
                    <a:pt x="441008" y="325809"/>
                    <a:pt x="401955" y="364641"/>
                  </a:cubicBezTo>
                  <a:cubicBezTo>
                    <a:pt x="362903" y="403473"/>
                    <a:pt x="309563" y="427151"/>
                    <a:pt x="250508" y="427151"/>
                  </a:cubicBezTo>
                  <a:lnTo>
                    <a:pt x="0" y="427151"/>
                  </a:lnTo>
                  <a:lnTo>
                    <a:pt x="0" y="365588"/>
                  </a:lnTo>
                  <a:lnTo>
                    <a:pt x="250508" y="365588"/>
                  </a:lnTo>
                  <a:cubicBezTo>
                    <a:pt x="324803" y="365588"/>
                    <a:pt x="386715" y="312549"/>
                    <a:pt x="400050" y="242463"/>
                  </a:cubicBezTo>
                  <a:lnTo>
                    <a:pt x="71438" y="242463"/>
                  </a:lnTo>
                  <a:lnTo>
                    <a:pt x="71438" y="183741"/>
                  </a:lnTo>
                  <a:lnTo>
                    <a:pt x="400050" y="183741"/>
                  </a:lnTo>
                  <a:cubicBezTo>
                    <a:pt x="385763" y="114602"/>
                    <a:pt x="324803" y="61563"/>
                    <a:pt x="250508" y="61563"/>
                  </a:cubicBezTo>
                  <a:lnTo>
                    <a:pt x="0" y="61563"/>
                  </a:lnTo>
                  <a:lnTo>
                    <a:pt x="0" y="0"/>
                  </a:lnTo>
                  <a:lnTo>
                    <a:pt x="250508" y="0"/>
                  </a:lnTo>
                  <a:cubicBezTo>
                    <a:pt x="368617" y="947"/>
                    <a:pt x="464820" y="96606"/>
                    <a:pt x="464820" y="214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xmlns="" id="{74E89698-7F72-8505-60E2-5760AB51FAA4}"/>
                </a:ext>
              </a:extLst>
            </p:cNvPr>
            <p:cNvSpPr/>
            <p:nvPr/>
          </p:nvSpPr>
          <p:spPr>
            <a:xfrm>
              <a:off x="8509000" y="5439686"/>
              <a:ext cx="422910" cy="426203"/>
            </a:xfrm>
            <a:custGeom>
              <a:avLst/>
              <a:gdLst>
                <a:gd name="connsiteX0" fmla="*/ 377190 w 422910"/>
                <a:gd name="connsiteY0" fmla="*/ 208366 h 426203"/>
                <a:gd name="connsiteX1" fmla="*/ 411480 w 422910"/>
                <a:gd name="connsiteY1" fmla="*/ 123126 h 426203"/>
                <a:gd name="connsiteX2" fmla="*/ 288608 w 422910"/>
                <a:gd name="connsiteY2" fmla="*/ 0 h 426203"/>
                <a:gd name="connsiteX3" fmla="*/ 0 w 422910"/>
                <a:gd name="connsiteY3" fmla="*/ 0 h 426203"/>
                <a:gd name="connsiteX4" fmla="*/ 0 w 422910"/>
                <a:gd name="connsiteY4" fmla="*/ 426204 h 426203"/>
                <a:gd name="connsiteX5" fmla="*/ 299085 w 422910"/>
                <a:gd name="connsiteY5" fmla="*/ 426204 h 426203"/>
                <a:gd name="connsiteX6" fmla="*/ 422910 w 422910"/>
                <a:gd name="connsiteY6" fmla="*/ 303078 h 426203"/>
                <a:gd name="connsiteX7" fmla="*/ 377190 w 422910"/>
                <a:gd name="connsiteY7" fmla="*/ 208366 h 426203"/>
                <a:gd name="connsiteX8" fmla="*/ 287655 w 422910"/>
                <a:gd name="connsiteY8" fmla="*/ 62510 h 426203"/>
                <a:gd name="connsiteX9" fmla="*/ 348615 w 422910"/>
                <a:gd name="connsiteY9" fmla="*/ 123126 h 426203"/>
                <a:gd name="connsiteX10" fmla="*/ 287655 w 422910"/>
                <a:gd name="connsiteY10" fmla="*/ 183741 h 426203"/>
                <a:gd name="connsiteX11" fmla="*/ 59055 w 422910"/>
                <a:gd name="connsiteY11" fmla="*/ 183741 h 426203"/>
                <a:gd name="connsiteX12" fmla="*/ 59055 w 422910"/>
                <a:gd name="connsiteY12" fmla="*/ 62510 h 426203"/>
                <a:gd name="connsiteX13" fmla="*/ 287655 w 422910"/>
                <a:gd name="connsiteY13" fmla="*/ 62510 h 426203"/>
                <a:gd name="connsiteX14" fmla="*/ 299085 w 422910"/>
                <a:gd name="connsiteY14" fmla="*/ 365588 h 426203"/>
                <a:gd name="connsiteX15" fmla="*/ 59055 w 422910"/>
                <a:gd name="connsiteY15" fmla="*/ 365588 h 426203"/>
                <a:gd name="connsiteX16" fmla="*/ 59055 w 422910"/>
                <a:gd name="connsiteY16" fmla="*/ 242463 h 426203"/>
                <a:gd name="connsiteX17" fmla="*/ 299085 w 422910"/>
                <a:gd name="connsiteY17" fmla="*/ 242463 h 426203"/>
                <a:gd name="connsiteX18" fmla="*/ 360998 w 422910"/>
                <a:gd name="connsiteY18" fmla="*/ 304025 h 426203"/>
                <a:gd name="connsiteX19" fmla="*/ 299085 w 422910"/>
                <a:gd name="connsiteY19" fmla="*/ 365588 h 42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2910" h="426203">
                  <a:moveTo>
                    <a:pt x="377190" y="208366"/>
                  </a:moveTo>
                  <a:cubicBezTo>
                    <a:pt x="398145" y="186583"/>
                    <a:pt x="411480" y="156275"/>
                    <a:pt x="411480" y="123126"/>
                  </a:cubicBezTo>
                  <a:cubicBezTo>
                    <a:pt x="411480" y="54933"/>
                    <a:pt x="356235" y="0"/>
                    <a:pt x="288608" y="0"/>
                  </a:cubicBezTo>
                  <a:lnTo>
                    <a:pt x="0" y="0"/>
                  </a:lnTo>
                  <a:lnTo>
                    <a:pt x="0" y="426204"/>
                  </a:lnTo>
                  <a:lnTo>
                    <a:pt x="299085" y="426204"/>
                  </a:lnTo>
                  <a:cubicBezTo>
                    <a:pt x="367665" y="426204"/>
                    <a:pt x="422910" y="371271"/>
                    <a:pt x="422910" y="303078"/>
                  </a:cubicBezTo>
                  <a:cubicBezTo>
                    <a:pt x="422910" y="265193"/>
                    <a:pt x="404813" y="231097"/>
                    <a:pt x="377190" y="208366"/>
                  </a:cubicBezTo>
                  <a:close/>
                  <a:moveTo>
                    <a:pt x="287655" y="62510"/>
                  </a:moveTo>
                  <a:cubicBezTo>
                    <a:pt x="320993" y="62510"/>
                    <a:pt x="348615" y="89976"/>
                    <a:pt x="348615" y="123126"/>
                  </a:cubicBezTo>
                  <a:cubicBezTo>
                    <a:pt x="348615" y="156275"/>
                    <a:pt x="320993" y="183741"/>
                    <a:pt x="287655" y="183741"/>
                  </a:cubicBezTo>
                  <a:lnTo>
                    <a:pt x="59055" y="183741"/>
                  </a:lnTo>
                  <a:lnTo>
                    <a:pt x="59055" y="62510"/>
                  </a:lnTo>
                  <a:lnTo>
                    <a:pt x="287655" y="62510"/>
                  </a:lnTo>
                  <a:close/>
                  <a:moveTo>
                    <a:pt x="299085" y="365588"/>
                  </a:moveTo>
                  <a:lnTo>
                    <a:pt x="59055" y="365588"/>
                  </a:lnTo>
                  <a:lnTo>
                    <a:pt x="59055" y="242463"/>
                  </a:lnTo>
                  <a:lnTo>
                    <a:pt x="299085" y="242463"/>
                  </a:lnTo>
                  <a:cubicBezTo>
                    <a:pt x="333375" y="242463"/>
                    <a:pt x="360998" y="269929"/>
                    <a:pt x="360998" y="304025"/>
                  </a:cubicBezTo>
                  <a:cubicBezTo>
                    <a:pt x="360998" y="338122"/>
                    <a:pt x="333375" y="365588"/>
                    <a:pt x="299085" y="365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:a16="http://schemas.microsoft.com/office/drawing/2014/main" xmlns="" id="{32073A7A-3221-E401-6D17-E86E75714C66}"/>
                </a:ext>
              </a:extLst>
            </p:cNvPr>
            <p:cNvSpPr/>
            <p:nvPr/>
          </p:nvSpPr>
          <p:spPr>
            <a:xfrm>
              <a:off x="10207316" y="5439686"/>
              <a:ext cx="535305" cy="427150"/>
            </a:xfrm>
            <a:custGeom>
              <a:avLst/>
              <a:gdLst>
                <a:gd name="connsiteX0" fmla="*/ 0 w 535305"/>
                <a:gd name="connsiteY0" fmla="*/ 427151 h 427150"/>
                <a:gd name="connsiteX1" fmla="*/ 63818 w 535305"/>
                <a:gd name="connsiteY1" fmla="*/ 427151 h 427150"/>
                <a:gd name="connsiteX2" fmla="*/ 63818 w 535305"/>
                <a:gd name="connsiteY2" fmla="*/ 360852 h 427150"/>
                <a:gd name="connsiteX3" fmla="*/ 535305 w 535305"/>
                <a:gd name="connsiteY3" fmla="*/ 360852 h 427150"/>
                <a:gd name="connsiteX4" fmla="*/ 535305 w 535305"/>
                <a:gd name="connsiteY4" fmla="*/ 0 h 427150"/>
                <a:gd name="connsiteX5" fmla="*/ 0 w 535305"/>
                <a:gd name="connsiteY5" fmla="*/ 0 h 427150"/>
                <a:gd name="connsiteX6" fmla="*/ 0 w 535305"/>
                <a:gd name="connsiteY6" fmla="*/ 427151 h 427150"/>
                <a:gd name="connsiteX7" fmla="*/ 63818 w 535305"/>
                <a:gd name="connsiteY7" fmla="*/ 62510 h 427150"/>
                <a:gd name="connsiteX8" fmla="*/ 471488 w 535305"/>
                <a:gd name="connsiteY8" fmla="*/ 62510 h 427150"/>
                <a:gd name="connsiteX9" fmla="*/ 471488 w 535305"/>
                <a:gd name="connsiteY9" fmla="*/ 298343 h 427150"/>
                <a:gd name="connsiteX10" fmla="*/ 63818 w 535305"/>
                <a:gd name="connsiteY10" fmla="*/ 298343 h 427150"/>
                <a:gd name="connsiteX11" fmla="*/ 63818 w 535305"/>
                <a:gd name="connsiteY11" fmla="*/ 62510 h 42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5305" h="427150">
                  <a:moveTo>
                    <a:pt x="0" y="427151"/>
                  </a:moveTo>
                  <a:lnTo>
                    <a:pt x="63818" y="427151"/>
                  </a:lnTo>
                  <a:lnTo>
                    <a:pt x="63818" y="360852"/>
                  </a:lnTo>
                  <a:lnTo>
                    <a:pt x="535305" y="360852"/>
                  </a:lnTo>
                  <a:lnTo>
                    <a:pt x="535305" y="0"/>
                  </a:lnTo>
                  <a:lnTo>
                    <a:pt x="0" y="0"/>
                  </a:lnTo>
                  <a:lnTo>
                    <a:pt x="0" y="427151"/>
                  </a:lnTo>
                  <a:close/>
                  <a:moveTo>
                    <a:pt x="63818" y="62510"/>
                  </a:moveTo>
                  <a:lnTo>
                    <a:pt x="471488" y="62510"/>
                  </a:lnTo>
                  <a:lnTo>
                    <a:pt x="471488" y="298343"/>
                  </a:lnTo>
                  <a:lnTo>
                    <a:pt x="63818" y="298343"/>
                  </a:lnTo>
                  <a:lnTo>
                    <a:pt x="63818" y="625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xmlns="" id="{C7872256-1C15-1A8B-DBB2-3C49417A0DFF}"/>
                </a:ext>
              </a:extLst>
            </p:cNvPr>
            <p:cNvSpPr/>
            <p:nvPr/>
          </p:nvSpPr>
          <p:spPr>
            <a:xfrm>
              <a:off x="10802629" y="5439686"/>
              <a:ext cx="789622" cy="427150"/>
            </a:xfrm>
            <a:custGeom>
              <a:avLst/>
              <a:gdLst>
                <a:gd name="connsiteX0" fmla="*/ 953 w 789622"/>
                <a:gd name="connsiteY0" fmla="*/ 360852 h 427150"/>
                <a:gd name="connsiteX1" fmla="*/ 363855 w 789622"/>
                <a:gd name="connsiteY1" fmla="*/ 360852 h 427150"/>
                <a:gd name="connsiteX2" fmla="*/ 363855 w 789622"/>
                <a:gd name="connsiteY2" fmla="*/ 427151 h 427150"/>
                <a:gd name="connsiteX3" fmla="*/ 426720 w 789622"/>
                <a:gd name="connsiteY3" fmla="*/ 427151 h 427150"/>
                <a:gd name="connsiteX4" fmla="*/ 426720 w 789622"/>
                <a:gd name="connsiteY4" fmla="*/ 360852 h 427150"/>
                <a:gd name="connsiteX5" fmla="*/ 789622 w 789622"/>
                <a:gd name="connsiteY5" fmla="*/ 360852 h 427150"/>
                <a:gd name="connsiteX6" fmla="*/ 789622 w 789622"/>
                <a:gd name="connsiteY6" fmla="*/ 0 h 427150"/>
                <a:gd name="connsiteX7" fmla="*/ 0 w 789622"/>
                <a:gd name="connsiteY7" fmla="*/ 0 h 427150"/>
                <a:gd name="connsiteX8" fmla="*/ 0 w 789622"/>
                <a:gd name="connsiteY8" fmla="*/ 360852 h 427150"/>
                <a:gd name="connsiteX9" fmla="*/ 953 w 789622"/>
                <a:gd name="connsiteY9" fmla="*/ 360852 h 427150"/>
                <a:gd name="connsiteX10" fmla="*/ 427672 w 789622"/>
                <a:gd name="connsiteY10" fmla="*/ 62510 h 427150"/>
                <a:gd name="connsiteX11" fmla="*/ 727710 w 789622"/>
                <a:gd name="connsiteY11" fmla="*/ 62510 h 427150"/>
                <a:gd name="connsiteX12" fmla="*/ 727710 w 789622"/>
                <a:gd name="connsiteY12" fmla="*/ 298343 h 427150"/>
                <a:gd name="connsiteX13" fmla="*/ 427672 w 789622"/>
                <a:gd name="connsiteY13" fmla="*/ 298343 h 427150"/>
                <a:gd name="connsiteX14" fmla="*/ 427672 w 789622"/>
                <a:gd name="connsiteY14" fmla="*/ 62510 h 427150"/>
                <a:gd name="connsiteX15" fmla="*/ 63818 w 789622"/>
                <a:gd name="connsiteY15" fmla="*/ 62510 h 427150"/>
                <a:gd name="connsiteX16" fmla="*/ 363855 w 789622"/>
                <a:gd name="connsiteY16" fmla="*/ 62510 h 427150"/>
                <a:gd name="connsiteX17" fmla="*/ 363855 w 789622"/>
                <a:gd name="connsiteY17" fmla="*/ 298343 h 427150"/>
                <a:gd name="connsiteX18" fmla="*/ 63818 w 789622"/>
                <a:gd name="connsiteY18" fmla="*/ 298343 h 427150"/>
                <a:gd name="connsiteX19" fmla="*/ 63818 w 789622"/>
                <a:gd name="connsiteY19" fmla="*/ 62510 h 42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9622" h="427150">
                  <a:moveTo>
                    <a:pt x="953" y="360852"/>
                  </a:moveTo>
                  <a:lnTo>
                    <a:pt x="363855" y="360852"/>
                  </a:lnTo>
                  <a:lnTo>
                    <a:pt x="363855" y="427151"/>
                  </a:lnTo>
                  <a:lnTo>
                    <a:pt x="426720" y="427151"/>
                  </a:lnTo>
                  <a:lnTo>
                    <a:pt x="426720" y="360852"/>
                  </a:lnTo>
                  <a:lnTo>
                    <a:pt x="789622" y="360852"/>
                  </a:lnTo>
                  <a:lnTo>
                    <a:pt x="789622" y="0"/>
                  </a:lnTo>
                  <a:lnTo>
                    <a:pt x="0" y="0"/>
                  </a:lnTo>
                  <a:lnTo>
                    <a:pt x="0" y="360852"/>
                  </a:lnTo>
                  <a:lnTo>
                    <a:pt x="953" y="360852"/>
                  </a:lnTo>
                  <a:close/>
                  <a:moveTo>
                    <a:pt x="427672" y="62510"/>
                  </a:moveTo>
                  <a:lnTo>
                    <a:pt x="727710" y="62510"/>
                  </a:lnTo>
                  <a:lnTo>
                    <a:pt x="727710" y="298343"/>
                  </a:lnTo>
                  <a:lnTo>
                    <a:pt x="427672" y="298343"/>
                  </a:lnTo>
                  <a:lnTo>
                    <a:pt x="427672" y="62510"/>
                  </a:lnTo>
                  <a:close/>
                  <a:moveTo>
                    <a:pt x="63818" y="62510"/>
                  </a:moveTo>
                  <a:lnTo>
                    <a:pt x="363855" y="62510"/>
                  </a:lnTo>
                  <a:lnTo>
                    <a:pt x="363855" y="298343"/>
                  </a:lnTo>
                  <a:lnTo>
                    <a:pt x="63818" y="298343"/>
                  </a:lnTo>
                  <a:lnTo>
                    <a:pt x="63818" y="625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:a16="http://schemas.microsoft.com/office/drawing/2014/main" xmlns="" id="{C2288505-7951-552C-4621-DEB81B0758B1}"/>
                </a:ext>
              </a:extLst>
            </p:cNvPr>
            <p:cNvSpPr/>
            <p:nvPr/>
          </p:nvSpPr>
          <p:spPr>
            <a:xfrm>
              <a:off x="10020608" y="5375275"/>
              <a:ext cx="63817" cy="557852"/>
            </a:xfrm>
            <a:custGeom>
              <a:avLst/>
              <a:gdLst>
                <a:gd name="connsiteX0" fmla="*/ 63817 w 63817"/>
                <a:gd name="connsiteY0" fmla="*/ 0 h 557852"/>
                <a:gd name="connsiteX1" fmla="*/ 0 w 63817"/>
                <a:gd name="connsiteY1" fmla="*/ 0 h 557852"/>
                <a:gd name="connsiteX2" fmla="*/ 0 w 63817"/>
                <a:gd name="connsiteY2" fmla="*/ 557853 h 557852"/>
                <a:gd name="connsiteX3" fmla="*/ 63817 w 63817"/>
                <a:gd name="connsiteY3" fmla="*/ 557853 h 557852"/>
                <a:gd name="connsiteX4" fmla="*/ 63817 w 63817"/>
                <a:gd name="connsiteY4" fmla="*/ 0 h 55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17" h="557852">
                  <a:moveTo>
                    <a:pt x="63817" y="0"/>
                  </a:moveTo>
                  <a:lnTo>
                    <a:pt x="0" y="0"/>
                  </a:lnTo>
                  <a:lnTo>
                    <a:pt x="0" y="557853"/>
                  </a:lnTo>
                  <a:lnTo>
                    <a:pt x="63817" y="557853"/>
                  </a:lnTo>
                  <a:lnTo>
                    <a:pt x="6381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2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9BBF2524-2243-4E36-AEC6-99B8412E8D97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83AF4B71-D8CB-449E-8F54-6FD4ACCE7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20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87800" y="1714472"/>
            <a:ext cx="11728498" cy="427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7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A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Рисунок 33">
            <a:extLst>
              <a:ext uri="{FF2B5EF4-FFF2-40B4-BE49-F238E27FC236}">
                <a16:creationId xmlns:a16="http://schemas.microsoft.com/office/drawing/2014/main" xmlns="" id="{6788CA02-E303-B6E7-8D29-8ED75272387D}"/>
              </a:ext>
            </a:extLst>
          </p:cNvPr>
          <p:cNvGrpSpPr/>
          <p:nvPr/>
        </p:nvGrpSpPr>
        <p:grpSpPr>
          <a:xfrm rot="18900000">
            <a:off x="3695489" y="1966162"/>
            <a:ext cx="12564543" cy="7681825"/>
            <a:chOff x="6798581" y="1891779"/>
            <a:chExt cx="6753908" cy="6762883"/>
          </a:xfrm>
          <a:noFill/>
        </p:grpSpPr>
        <p:sp>
          <p:nvSpPr>
            <p:cNvPr id="171" name="Полилиния 170">
              <a:extLst>
                <a:ext uri="{FF2B5EF4-FFF2-40B4-BE49-F238E27FC236}">
                  <a16:creationId xmlns:a16="http://schemas.microsoft.com/office/drawing/2014/main" xmlns="" id="{402908E5-7DFD-E257-E1D8-6BBE1D34BA36}"/>
                </a:ext>
              </a:extLst>
            </p:cNvPr>
            <p:cNvSpPr/>
            <p:nvPr/>
          </p:nvSpPr>
          <p:spPr>
            <a:xfrm>
              <a:off x="7100652" y="4558546"/>
              <a:ext cx="3371497" cy="3372773"/>
            </a:xfrm>
            <a:custGeom>
              <a:avLst/>
              <a:gdLst>
                <a:gd name="connsiteX0" fmla="*/ 1685735 w 3371497"/>
                <a:gd name="connsiteY0" fmla="*/ 3372773 h 3372773"/>
                <a:gd name="connsiteX1" fmla="*/ 3371498 w 3371497"/>
                <a:gd name="connsiteY1" fmla="*/ 1686386 h 3372773"/>
                <a:gd name="connsiteX2" fmla="*/ 1685735 w 3371497"/>
                <a:gd name="connsiteY2" fmla="*/ 0 h 3372773"/>
                <a:gd name="connsiteX3" fmla="*/ 0 w 3371497"/>
                <a:gd name="connsiteY3" fmla="*/ 1686386 h 3372773"/>
                <a:gd name="connsiteX4" fmla="*/ 1685735 w 3371497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7" h="3372773">
                  <a:moveTo>
                    <a:pt x="1685735" y="3372773"/>
                  </a:moveTo>
                  <a:cubicBezTo>
                    <a:pt x="2616733" y="3372773"/>
                    <a:pt x="3371498" y="2617754"/>
                    <a:pt x="3371498" y="1686386"/>
                  </a:cubicBezTo>
                  <a:cubicBezTo>
                    <a:pt x="3371498" y="755019"/>
                    <a:pt x="2616733" y="0"/>
                    <a:pt x="1685735" y="0"/>
                  </a:cubicBezTo>
                  <a:cubicBezTo>
                    <a:pt x="754731" y="0"/>
                    <a:pt x="0" y="755019"/>
                    <a:pt x="0" y="1686386"/>
                  </a:cubicBezTo>
                  <a:cubicBezTo>
                    <a:pt x="0" y="2617754"/>
                    <a:pt x="754731" y="3372773"/>
                    <a:pt x="1685735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72" name="Полилиния 171">
              <a:extLst>
                <a:ext uri="{FF2B5EF4-FFF2-40B4-BE49-F238E27FC236}">
                  <a16:creationId xmlns:a16="http://schemas.microsoft.com/office/drawing/2014/main" xmlns="" id="{4EE6CCE7-B30B-3481-DEC8-97D534AB0674}"/>
                </a:ext>
              </a:extLst>
            </p:cNvPr>
            <p:cNvSpPr/>
            <p:nvPr/>
          </p:nvSpPr>
          <p:spPr>
            <a:xfrm>
              <a:off x="9732975" y="2435454"/>
              <a:ext cx="3371492" cy="3372770"/>
            </a:xfrm>
            <a:custGeom>
              <a:avLst/>
              <a:gdLst>
                <a:gd name="connsiteX0" fmla="*/ 1685746 w 3371492"/>
                <a:gd name="connsiteY0" fmla="*/ 3372771 h 3372770"/>
                <a:gd name="connsiteX1" fmla="*/ 3371492 w 3371492"/>
                <a:gd name="connsiteY1" fmla="*/ 1686384 h 3372770"/>
                <a:gd name="connsiteX2" fmla="*/ 1685746 w 3371492"/>
                <a:gd name="connsiteY2" fmla="*/ 0 h 3372770"/>
                <a:gd name="connsiteX3" fmla="*/ 0 w 3371492"/>
                <a:gd name="connsiteY3" fmla="*/ 1686384 h 3372770"/>
                <a:gd name="connsiteX4" fmla="*/ 1685746 w 3371492"/>
                <a:gd name="connsiteY4" fmla="*/ 3372771 h 337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70">
                  <a:moveTo>
                    <a:pt x="1685746" y="3372771"/>
                  </a:moveTo>
                  <a:cubicBezTo>
                    <a:pt x="2616727" y="3372771"/>
                    <a:pt x="3371492" y="2617752"/>
                    <a:pt x="3371492" y="1686384"/>
                  </a:cubicBezTo>
                  <a:cubicBezTo>
                    <a:pt x="3371492" y="755023"/>
                    <a:pt x="2616727" y="0"/>
                    <a:pt x="1685746" y="0"/>
                  </a:cubicBezTo>
                  <a:cubicBezTo>
                    <a:pt x="754708" y="0"/>
                    <a:pt x="0" y="755023"/>
                    <a:pt x="0" y="1686384"/>
                  </a:cubicBezTo>
                  <a:cubicBezTo>
                    <a:pt x="0" y="2617752"/>
                    <a:pt x="754708" y="3372771"/>
                    <a:pt x="1685746" y="3372771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73" name="Полилиния 172">
              <a:extLst>
                <a:ext uri="{FF2B5EF4-FFF2-40B4-BE49-F238E27FC236}">
                  <a16:creationId xmlns:a16="http://schemas.microsoft.com/office/drawing/2014/main" xmlns="" id="{FFC126C9-A84A-5A58-FA92-F6C1F2C221AE}"/>
                </a:ext>
              </a:extLst>
            </p:cNvPr>
            <p:cNvSpPr/>
            <p:nvPr/>
          </p:nvSpPr>
          <p:spPr>
            <a:xfrm>
              <a:off x="7414453" y="4897754"/>
              <a:ext cx="3371423" cy="3372719"/>
            </a:xfrm>
            <a:custGeom>
              <a:avLst/>
              <a:gdLst>
                <a:gd name="connsiteX0" fmla="*/ 2877726 w 3371423"/>
                <a:gd name="connsiteY0" fmla="*/ 2878810 h 3372719"/>
                <a:gd name="connsiteX1" fmla="*/ 2877726 w 3371423"/>
                <a:gd name="connsiteY1" fmla="*/ 493926 h 3372719"/>
                <a:gd name="connsiteX2" fmla="*/ 493732 w 3371423"/>
                <a:gd name="connsiteY2" fmla="*/ 493926 h 3372719"/>
                <a:gd name="connsiteX3" fmla="*/ 493732 w 3371423"/>
                <a:gd name="connsiteY3" fmla="*/ 2878810 h 3372719"/>
                <a:gd name="connsiteX4" fmla="*/ 2877726 w 3371423"/>
                <a:gd name="connsiteY4" fmla="*/ 2878810 h 337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3" h="3372719">
                  <a:moveTo>
                    <a:pt x="2877726" y="2878810"/>
                  </a:moveTo>
                  <a:cubicBezTo>
                    <a:pt x="3535989" y="2220241"/>
                    <a:pt x="3535989" y="1152495"/>
                    <a:pt x="2877726" y="493926"/>
                  </a:cubicBezTo>
                  <a:cubicBezTo>
                    <a:pt x="2219405" y="-164642"/>
                    <a:pt x="1152048" y="-164642"/>
                    <a:pt x="493732" y="493926"/>
                  </a:cubicBezTo>
                  <a:cubicBezTo>
                    <a:pt x="-164577" y="1152495"/>
                    <a:pt x="-164577" y="2220241"/>
                    <a:pt x="493732" y="2878810"/>
                  </a:cubicBezTo>
                  <a:cubicBezTo>
                    <a:pt x="1152048" y="3537356"/>
                    <a:pt x="2219405" y="3537356"/>
                    <a:pt x="2877726" y="2878810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74" name="Полилиния 173">
              <a:extLst>
                <a:ext uri="{FF2B5EF4-FFF2-40B4-BE49-F238E27FC236}">
                  <a16:creationId xmlns:a16="http://schemas.microsoft.com/office/drawing/2014/main" xmlns="" id="{ECF34E07-68A8-5F23-AE6F-3C7DBD50DF29}"/>
                </a:ext>
              </a:extLst>
            </p:cNvPr>
            <p:cNvSpPr/>
            <p:nvPr/>
          </p:nvSpPr>
          <p:spPr>
            <a:xfrm>
              <a:off x="9375820" y="2142089"/>
              <a:ext cx="3371491" cy="3372769"/>
            </a:xfrm>
            <a:custGeom>
              <a:avLst/>
              <a:gdLst>
                <a:gd name="connsiteX0" fmla="*/ 1685746 w 3371491"/>
                <a:gd name="connsiteY0" fmla="*/ 3372770 h 3372769"/>
                <a:gd name="connsiteX1" fmla="*/ 3371492 w 3371491"/>
                <a:gd name="connsiteY1" fmla="*/ 1686383 h 3372769"/>
                <a:gd name="connsiteX2" fmla="*/ 1685746 w 3371491"/>
                <a:gd name="connsiteY2" fmla="*/ 0 h 3372769"/>
                <a:gd name="connsiteX3" fmla="*/ 0 w 3371491"/>
                <a:gd name="connsiteY3" fmla="*/ 1686383 h 3372769"/>
                <a:gd name="connsiteX4" fmla="*/ 1685746 w 3371491"/>
                <a:gd name="connsiteY4" fmla="*/ 3372770 h 337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1" h="3372769">
                  <a:moveTo>
                    <a:pt x="1685746" y="3372770"/>
                  </a:moveTo>
                  <a:cubicBezTo>
                    <a:pt x="2616784" y="3372770"/>
                    <a:pt x="3371492" y="2617750"/>
                    <a:pt x="3371492" y="1686383"/>
                  </a:cubicBezTo>
                  <a:cubicBezTo>
                    <a:pt x="3371492" y="755022"/>
                    <a:pt x="2616784" y="0"/>
                    <a:pt x="1685746" y="0"/>
                  </a:cubicBezTo>
                  <a:cubicBezTo>
                    <a:pt x="754765" y="0"/>
                    <a:pt x="0" y="755022"/>
                    <a:pt x="0" y="1686383"/>
                  </a:cubicBezTo>
                  <a:cubicBezTo>
                    <a:pt x="0" y="2617750"/>
                    <a:pt x="754765" y="3372770"/>
                    <a:pt x="1685746" y="3372770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75" name="Полилиния 174">
              <a:extLst>
                <a:ext uri="{FF2B5EF4-FFF2-40B4-BE49-F238E27FC236}">
                  <a16:creationId xmlns:a16="http://schemas.microsoft.com/office/drawing/2014/main" xmlns="" id="{435F38D7-530E-DBA1-DA90-6058DB03EA3B}"/>
                </a:ext>
              </a:extLst>
            </p:cNvPr>
            <p:cNvSpPr/>
            <p:nvPr/>
          </p:nvSpPr>
          <p:spPr>
            <a:xfrm>
              <a:off x="7808417" y="5139323"/>
              <a:ext cx="3371420" cy="3372737"/>
            </a:xfrm>
            <a:custGeom>
              <a:avLst/>
              <a:gdLst>
                <a:gd name="connsiteX0" fmla="*/ 2877673 w 3371420"/>
                <a:gd name="connsiteY0" fmla="*/ 2878798 h 3372737"/>
                <a:gd name="connsiteX1" fmla="*/ 2877730 w 3371420"/>
                <a:gd name="connsiteY1" fmla="*/ 493926 h 3372737"/>
                <a:gd name="connsiteX2" fmla="*/ 493736 w 3371420"/>
                <a:gd name="connsiteY2" fmla="*/ 493926 h 3372737"/>
                <a:gd name="connsiteX3" fmla="*/ 493736 w 3371420"/>
                <a:gd name="connsiteY3" fmla="*/ 2878798 h 3372737"/>
                <a:gd name="connsiteX4" fmla="*/ 2877673 w 3371420"/>
                <a:gd name="connsiteY4" fmla="*/ 2878798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0" h="3372737">
                  <a:moveTo>
                    <a:pt x="2877673" y="2878798"/>
                  </a:moveTo>
                  <a:cubicBezTo>
                    <a:pt x="3535994" y="2220241"/>
                    <a:pt x="3535994" y="1152495"/>
                    <a:pt x="2877730" y="493926"/>
                  </a:cubicBezTo>
                  <a:cubicBezTo>
                    <a:pt x="2219409" y="-164642"/>
                    <a:pt x="1152046" y="-164642"/>
                    <a:pt x="493736" y="493926"/>
                  </a:cubicBezTo>
                  <a:cubicBezTo>
                    <a:pt x="-164579" y="1152495"/>
                    <a:pt x="-164579" y="2220241"/>
                    <a:pt x="493736" y="2878798"/>
                  </a:cubicBezTo>
                  <a:cubicBezTo>
                    <a:pt x="1152046" y="3537384"/>
                    <a:pt x="2219409" y="3537384"/>
                    <a:pt x="2877673" y="2878798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76" name="Полилиния 175">
              <a:extLst>
                <a:ext uri="{FF2B5EF4-FFF2-40B4-BE49-F238E27FC236}">
                  <a16:creationId xmlns:a16="http://schemas.microsoft.com/office/drawing/2014/main" xmlns="" id="{08897304-8ED9-7747-7EE8-3E90538DEBDB}"/>
                </a:ext>
              </a:extLst>
            </p:cNvPr>
            <p:cNvSpPr/>
            <p:nvPr/>
          </p:nvSpPr>
          <p:spPr>
            <a:xfrm>
              <a:off x="8952960" y="1956455"/>
              <a:ext cx="3371449" cy="3372738"/>
            </a:xfrm>
            <a:custGeom>
              <a:avLst/>
              <a:gdLst>
                <a:gd name="connsiteX0" fmla="*/ 2877709 w 3371449"/>
                <a:gd name="connsiteY0" fmla="*/ 2878813 h 3372738"/>
                <a:gd name="connsiteX1" fmla="*/ 2877709 w 3371449"/>
                <a:gd name="connsiteY1" fmla="*/ 493926 h 3372738"/>
                <a:gd name="connsiteX2" fmla="*/ 493756 w 3371449"/>
                <a:gd name="connsiteY2" fmla="*/ 493926 h 3372738"/>
                <a:gd name="connsiteX3" fmla="*/ 493756 w 3371449"/>
                <a:gd name="connsiteY3" fmla="*/ 2878813 h 3372738"/>
                <a:gd name="connsiteX4" fmla="*/ 2877709 w 3371449"/>
                <a:gd name="connsiteY4" fmla="*/ 2878813 h 337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38">
                  <a:moveTo>
                    <a:pt x="2877709" y="2878813"/>
                  </a:moveTo>
                  <a:cubicBezTo>
                    <a:pt x="3536030" y="2220244"/>
                    <a:pt x="3536030" y="1152492"/>
                    <a:pt x="2877709" y="493926"/>
                  </a:cubicBezTo>
                  <a:cubicBezTo>
                    <a:pt x="2219388" y="-164642"/>
                    <a:pt x="1152020" y="-164642"/>
                    <a:pt x="493756" y="493926"/>
                  </a:cubicBezTo>
                  <a:cubicBezTo>
                    <a:pt x="-164583" y="1152492"/>
                    <a:pt x="-164588" y="2220244"/>
                    <a:pt x="493756" y="2878813"/>
                  </a:cubicBezTo>
                  <a:cubicBezTo>
                    <a:pt x="1152020" y="3537381"/>
                    <a:pt x="2219388" y="3537381"/>
                    <a:pt x="2877709" y="2878813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77" name="Полилиния 176">
              <a:extLst>
                <a:ext uri="{FF2B5EF4-FFF2-40B4-BE49-F238E27FC236}">
                  <a16:creationId xmlns:a16="http://schemas.microsoft.com/office/drawing/2014/main" xmlns="" id="{A71BA8C2-087D-3B11-5D33-8A92493BC51A}"/>
                </a:ext>
              </a:extLst>
            </p:cNvPr>
            <p:cNvSpPr/>
            <p:nvPr/>
          </p:nvSpPr>
          <p:spPr>
            <a:xfrm>
              <a:off x="8252838" y="5265865"/>
              <a:ext cx="3371430" cy="3372743"/>
            </a:xfrm>
            <a:custGeom>
              <a:avLst/>
              <a:gdLst>
                <a:gd name="connsiteX0" fmla="*/ 2877690 w 3371430"/>
                <a:gd name="connsiteY0" fmla="*/ 2878804 h 3372743"/>
                <a:gd name="connsiteX1" fmla="*/ 2877690 w 3371430"/>
                <a:gd name="connsiteY1" fmla="*/ 493926 h 3372743"/>
                <a:gd name="connsiteX2" fmla="*/ 493736 w 3371430"/>
                <a:gd name="connsiteY2" fmla="*/ 493926 h 3372743"/>
                <a:gd name="connsiteX3" fmla="*/ 493736 w 3371430"/>
                <a:gd name="connsiteY3" fmla="*/ 2878804 h 3372743"/>
                <a:gd name="connsiteX4" fmla="*/ 2877690 w 3371430"/>
                <a:gd name="connsiteY4" fmla="*/ 2878804 h 337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0" h="3372743">
                  <a:moveTo>
                    <a:pt x="2877690" y="2878804"/>
                  </a:moveTo>
                  <a:cubicBezTo>
                    <a:pt x="3536011" y="2220241"/>
                    <a:pt x="3536011" y="1152495"/>
                    <a:pt x="2877690" y="493926"/>
                  </a:cubicBezTo>
                  <a:cubicBezTo>
                    <a:pt x="2219369" y="-164642"/>
                    <a:pt x="1152058" y="-164642"/>
                    <a:pt x="493736" y="493926"/>
                  </a:cubicBezTo>
                  <a:cubicBezTo>
                    <a:pt x="-164579" y="1152495"/>
                    <a:pt x="-164579" y="2220241"/>
                    <a:pt x="493736" y="2878804"/>
                  </a:cubicBezTo>
                  <a:cubicBezTo>
                    <a:pt x="1152058" y="3537390"/>
                    <a:pt x="2219369" y="3537390"/>
                    <a:pt x="2877690" y="2878804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78" name="Полилиния 177">
              <a:extLst>
                <a:ext uri="{FF2B5EF4-FFF2-40B4-BE49-F238E27FC236}">
                  <a16:creationId xmlns:a16="http://schemas.microsoft.com/office/drawing/2014/main" xmlns="" id="{B8A90D1E-4534-DD14-241C-9C811E9A5225}"/>
                </a:ext>
              </a:extLst>
            </p:cNvPr>
            <p:cNvSpPr/>
            <p:nvPr/>
          </p:nvSpPr>
          <p:spPr>
            <a:xfrm>
              <a:off x="8495256" y="1891902"/>
              <a:ext cx="3371459" cy="3372741"/>
            </a:xfrm>
            <a:custGeom>
              <a:avLst/>
              <a:gdLst>
                <a:gd name="connsiteX0" fmla="*/ 2877718 w 3371459"/>
                <a:gd name="connsiteY0" fmla="*/ 2878815 h 3372741"/>
                <a:gd name="connsiteX1" fmla="*/ 2877718 w 3371459"/>
                <a:gd name="connsiteY1" fmla="*/ 493926 h 3372741"/>
                <a:gd name="connsiteX2" fmla="*/ 493737 w 3371459"/>
                <a:gd name="connsiteY2" fmla="*/ 493926 h 3372741"/>
                <a:gd name="connsiteX3" fmla="*/ 493737 w 3371459"/>
                <a:gd name="connsiteY3" fmla="*/ 2878815 h 3372741"/>
                <a:gd name="connsiteX4" fmla="*/ 2877718 w 3371459"/>
                <a:gd name="connsiteY4" fmla="*/ 2878815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9" h="3372741">
                  <a:moveTo>
                    <a:pt x="2877718" y="2878815"/>
                  </a:moveTo>
                  <a:cubicBezTo>
                    <a:pt x="3536040" y="2220247"/>
                    <a:pt x="3536040" y="1152495"/>
                    <a:pt x="2877718" y="493926"/>
                  </a:cubicBezTo>
                  <a:cubicBezTo>
                    <a:pt x="2219397" y="-164642"/>
                    <a:pt x="1152030" y="-164642"/>
                    <a:pt x="493737" y="493926"/>
                  </a:cubicBezTo>
                  <a:cubicBezTo>
                    <a:pt x="-164579" y="1152495"/>
                    <a:pt x="-164579" y="2220247"/>
                    <a:pt x="493737" y="2878815"/>
                  </a:cubicBezTo>
                  <a:cubicBezTo>
                    <a:pt x="1152030" y="3537384"/>
                    <a:pt x="2219397" y="3537384"/>
                    <a:pt x="2877718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79" name="Полилиния 178">
              <a:extLst>
                <a:ext uri="{FF2B5EF4-FFF2-40B4-BE49-F238E27FC236}">
                  <a16:creationId xmlns:a16="http://schemas.microsoft.com/office/drawing/2014/main" xmlns="" id="{C94129C0-F1B2-FFFD-4112-A2178E160E33}"/>
                </a:ext>
              </a:extLst>
            </p:cNvPr>
            <p:cNvSpPr/>
            <p:nvPr/>
          </p:nvSpPr>
          <p:spPr>
            <a:xfrm>
              <a:off x="8714801" y="5267516"/>
              <a:ext cx="3371430" cy="3372743"/>
            </a:xfrm>
            <a:custGeom>
              <a:avLst/>
              <a:gdLst>
                <a:gd name="connsiteX0" fmla="*/ 2877690 w 3371430"/>
                <a:gd name="connsiteY0" fmla="*/ 2878804 h 3372743"/>
                <a:gd name="connsiteX1" fmla="*/ 2877690 w 3371430"/>
                <a:gd name="connsiteY1" fmla="*/ 493926 h 3372743"/>
                <a:gd name="connsiteX2" fmla="*/ 493736 w 3371430"/>
                <a:gd name="connsiteY2" fmla="*/ 493926 h 3372743"/>
                <a:gd name="connsiteX3" fmla="*/ 493736 w 3371430"/>
                <a:gd name="connsiteY3" fmla="*/ 2878804 h 3372743"/>
                <a:gd name="connsiteX4" fmla="*/ 2877690 w 3371430"/>
                <a:gd name="connsiteY4" fmla="*/ 2878804 h 337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0" h="3372743">
                  <a:moveTo>
                    <a:pt x="2877690" y="2878804"/>
                  </a:moveTo>
                  <a:cubicBezTo>
                    <a:pt x="3536011" y="2220247"/>
                    <a:pt x="3536011" y="1152495"/>
                    <a:pt x="2877690" y="493926"/>
                  </a:cubicBezTo>
                  <a:cubicBezTo>
                    <a:pt x="2219369" y="-164642"/>
                    <a:pt x="1152058" y="-164642"/>
                    <a:pt x="493736" y="493926"/>
                  </a:cubicBezTo>
                  <a:cubicBezTo>
                    <a:pt x="-164579" y="1152495"/>
                    <a:pt x="-164579" y="2220247"/>
                    <a:pt x="493736" y="2878804"/>
                  </a:cubicBezTo>
                  <a:cubicBezTo>
                    <a:pt x="1152058" y="3537390"/>
                    <a:pt x="2219369" y="3537390"/>
                    <a:pt x="2877690" y="2878804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0" name="Полилиния 179">
              <a:extLst>
                <a:ext uri="{FF2B5EF4-FFF2-40B4-BE49-F238E27FC236}">
                  <a16:creationId xmlns:a16="http://schemas.microsoft.com/office/drawing/2014/main" xmlns="" id="{44EB4873-8F17-4B48-00C8-B1B35D3D07B5}"/>
                </a:ext>
              </a:extLst>
            </p:cNvPr>
            <p:cNvSpPr/>
            <p:nvPr/>
          </p:nvSpPr>
          <p:spPr>
            <a:xfrm>
              <a:off x="8037389" y="1953394"/>
              <a:ext cx="3371459" cy="3372737"/>
            </a:xfrm>
            <a:custGeom>
              <a:avLst/>
              <a:gdLst>
                <a:gd name="connsiteX0" fmla="*/ 2877719 w 3371459"/>
                <a:gd name="connsiteY0" fmla="*/ 2878811 h 3372737"/>
                <a:gd name="connsiteX1" fmla="*/ 2877719 w 3371459"/>
                <a:gd name="connsiteY1" fmla="*/ 493926 h 3372737"/>
                <a:gd name="connsiteX2" fmla="*/ 493732 w 3371459"/>
                <a:gd name="connsiteY2" fmla="*/ 493926 h 3372737"/>
                <a:gd name="connsiteX3" fmla="*/ 493737 w 3371459"/>
                <a:gd name="connsiteY3" fmla="*/ 2878811 h 3372737"/>
                <a:gd name="connsiteX4" fmla="*/ 2877719 w 3371459"/>
                <a:gd name="connsiteY4" fmla="*/ 2878811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9" h="3372737">
                  <a:moveTo>
                    <a:pt x="2877719" y="2878811"/>
                  </a:moveTo>
                  <a:cubicBezTo>
                    <a:pt x="3536040" y="2220242"/>
                    <a:pt x="3536040" y="1152496"/>
                    <a:pt x="2877719" y="493926"/>
                  </a:cubicBezTo>
                  <a:cubicBezTo>
                    <a:pt x="2219398" y="-164642"/>
                    <a:pt x="1152047" y="-164642"/>
                    <a:pt x="493732" y="493926"/>
                  </a:cubicBezTo>
                  <a:cubicBezTo>
                    <a:pt x="-164578" y="1152496"/>
                    <a:pt x="-164578" y="2220242"/>
                    <a:pt x="493737" y="2878811"/>
                  </a:cubicBezTo>
                  <a:cubicBezTo>
                    <a:pt x="1152047" y="3537379"/>
                    <a:pt x="2219398" y="3537379"/>
                    <a:pt x="2877719" y="2878811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1" name="Полилиния 180">
              <a:extLst>
                <a:ext uri="{FF2B5EF4-FFF2-40B4-BE49-F238E27FC236}">
                  <a16:creationId xmlns:a16="http://schemas.microsoft.com/office/drawing/2014/main" xmlns="" id="{D393EBD3-F1BB-5987-5F14-F6F886FC0246}"/>
                </a:ext>
              </a:extLst>
            </p:cNvPr>
            <p:cNvSpPr/>
            <p:nvPr/>
          </p:nvSpPr>
          <p:spPr>
            <a:xfrm>
              <a:off x="9160105" y="5144209"/>
              <a:ext cx="3371445" cy="3372762"/>
            </a:xfrm>
            <a:custGeom>
              <a:avLst/>
              <a:gdLst>
                <a:gd name="connsiteX0" fmla="*/ 1685758 w 3371445"/>
                <a:gd name="connsiteY0" fmla="*/ 3372762 h 3372762"/>
                <a:gd name="connsiteX1" fmla="*/ 3371446 w 3371445"/>
                <a:gd name="connsiteY1" fmla="*/ 1686386 h 3372762"/>
                <a:gd name="connsiteX2" fmla="*/ 1685758 w 3371445"/>
                <a:gd name="connsiteY2" fmla="*/ 0 h 3372762"/>
                <a:gd name="connsiteX3" fmla="*/ 0 w 3371445"/>
                <a:gd name="connsiteY3" fmla="*/ 1686386 h 3372762"/>
                <a:gd name="connsiteX4" fmla="*/ 1685758 w 3371445"/>
                <a:gd name="connsiteY4" fmla="*/ 3372762 h 33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5" h="3372762">
                  <a:moveTo>
                    <a:pt x="1685758" y="3372762"/>
                  </a:moveTo>
                  <a:cubicBezTo>
                    <a:pt x="2616739" y="3372762"/>
                    <a:pt x="3371446" y="2617754"/>
                    <a:pt x="3371446" y="1686386"/>
                  </a:cubicBezTo>
                  <a:cubicBezTo>
                    <a:pt x="3371446" y="755019"/>
                    <a:pt x="2616739" y="0"/>
                    <a:pt x="1685758" y="0"/>
                  </a:cubicBezTo>
                  <a:cubicBezTo>
                    <a:pt x="754720" y="0"/>
                    <a:pt x="0" y="755019"/>
                    <a:pt x="0" y="1686386"/>
                  </a:cubicBezTo>
                  <a:cubicBezTo>
                    <a:pt x="0" y="2617754"/>
                    <a:pt x="754720" y="3372762"/>
                    <a:pt x="1685758" y="3372762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2" name="Полилиния 181">
              <a:extLst>
                <a:ext uri="{FF2B5EF4-FFF2-40B4-BE49-F238E27FC236}">
                  <a16:creationId xmlns:a16="http://schemas.microsoft.com/office/drawing/2014/main" xmlns="" id="{19DE1AC2-5DC8-64B5-E712-A1CA605771B1}"/>
                </a:ext>
              </a:extLst>
            </p:cNvPr>
            <p:cNvSpPr/>
            <p:nvPr/>
          </p:nvSpPr>
          <p:spPr>
            <a:xfrm>
              <a:off x="7613168" y="2136244"/>
              <a:ext cx="3371442" cy="3372741"/>
            </a:xfrm>
            <a:custGeom>
              <a:avLst/>
              <a:gdLst>
                <a:gd name="connsiteX0" fmla="*/ 2877702 w 3371442"/>
                <a:gd name="connsiteY0" fmla="*/ 2878815 h 3372741"/>
                <a:gd name="connsiteX1" fmla="*/ 2877702 w 3371442"/>
                <a:gd name="connsiteY1" fmla="*/ 493926 h 3372741"/>
                <a:gd name="connsiteX2" fmla="*/ 493736 w 3371442"/>
                <a:gd name="connsiteY2" fmla="*/ 493926 h 3372741"/>
                <a:gd name="connsiteX3" fmla="*/ 493736 w 3371442"/>
                <a:gd name="connsiteY3" fmla="*/ 2878815 h 3372741"/>
                <a:gd name="connsiteX4" fmla="*/ 2877702 w 3371442"/>
                <a:gd name="connsiteY4" fmla="*/ 2878815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2" h="3372741">
                  <a:moveTo>
                    <a:pt x="2877702" y="2878815"/>
                  </a:moveTo>
                  <a:cubicBezTo>
                    <a:pt x="3536022" y="2220247"/>
                    <a:pt x="3536022" y="1152495"/>
                    <a:pt x="2877702" y="493926"/>
                  </a:cubicBezTo>
                  <a:cubicBezTo>
                    <a:pt x="2219380" y="-164642"/>
                    <a:pt x="1152052" y="-164642"/>
                    <a:pt x="493736" y="493926"/>
                  </a:cubicBezTo>
                  <a:cubicBezTo>
                    <a:pt x="-164579" y="1152495"/>
                    <a:pt x="-164579" y="2220247"/>
                    <a:pt x="493736" y="2878815"/>
                  </a:cubicBezTo>
                  <a:cubicBezTo>
                    <a:pt x="1152052" y="3537384"/>
                    <a:pt x="2219380" y="3537384"/>
                    <a:pt x="2877702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3" name="Полилиния 182">
              <a:extLst>
                <a:ext uri="{FF2B5EF4-FFF2-40B4-BE49-F238E27FC236}">
                  <a16:creationId xmlns:a16="http://schemas.microsoft.com/office/drawing/2014/main" xmlns="" id="{E3F4EAAF-BF9F-CBEC-5647-31F35E72F306}"/>
                </a:ext>
              </a:extLst>
            </p:cNvPr>
            <p:cNvSpPr/>
            <p:nvPr/>
          </p:nvSpPr>
          <p:spPr>
            <a:xfrm>
              <a:off x="9555450" y="4905128"/>
              <a:ext cx="3371492" cy="3372750"/>
            </a:xfrm>
            <a:custGeom>
              <a:avLst/>
              <a:gdLst>
                <a:gd name="connsiteX0" fmla="*/ 1685746 w 3371492"/>
                <a:gd name="connsiteY0" fmla="*/ 3372751 h 3372750"/>
                <a:gd name="connsiteX1" fmla="*/ 3371492 w 3371492"/>
                <a:gd name="connsiteY1" fmla="*/ 1686386 h 3372750"/>
                <a:gd name="connsiteX2" fmla="*/ 1685746 w 3371492"/>
                <a:gd name="connsiteY2" fmla="*/ 0 h 3372750"/>
                <a:gd name="connsiteX3" fmla="*/ 0 w 3371492"/>
                <a:gd name="connsiteY3" fmla="*/ 1686386 h 3372750"/>
                <a:gd name="connsiteX4" fmla="*/ 1685746 w 3371492"/>
                <a:gd name="connsiteY4" fmla="*/ 3372751 h 337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50">
                  <a:moveTo>
                    <a:pt x="1685746" y="3372751"/>
                  </a:moveTo>
                  <a:cubicBezTo>
                    <a:pt x="2616784" y="3372751"/>
                    <a:pt x="3371492" y="2617754"/>
                    <a:pt x="3371492" y="1686386"/>
                  </a:cubicBezTo>
                  <a:cubicBezTo>
                    <a:pt x="3371492" y="755025"/>
                    <a:pt x="2616784" y="0"/>
                    <a:pt x="1685746" y="0"/>
                  </a:cubicBezTo>
                  <a:cubicBezTo>
                    <a:pt x="754765" y="0"/>
                    <a:pt x="0" y="755025"/>
                    <a:pt x="0" y="1686386"/>
                  </a:cubicBezTo>
                  <a:cubicBezTo>
                    <a:pt x="0" y="2617754"/>
                    <a:pt x="754765" y="3372751"/>
                    <a:pt x="1685746" y="3372751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4" name="Полилиния 183">
              <a:extLst>
                <a:ext uri="{FF2B5EF4-FFF2-40B4-BE49-F238E27FC236}">
                  <a16:creationId xmlns:a16="http://schemas.microsoft.com/office/drawing/2014/main" xmlns="" id="{C8751903-212B-CB81-9C72-A14F02A8CA0E}"/>
                </a:ext>
              </a:extLst>
            </p:cNvPr>
            <p:cNvSpPr/>
            <p:nvPr/>
          </p:nvSpPr>
          <p:spPr>
            <a:xfrm>
              <a:off x="7254097" y="2426896"/>
              <a:ext cx="3371451" cy="3372772"/>
            </a:xfrm>
            <a:custGeom>
              <a:avLst/>
              <a:gdLst>
                <a:gd name="connsiteX0" fmla="*/ 1685740 w 3371451"/>
                <a:gd name="connsiteY0" fmla="*/ 3372773 h 3372772"/>
                <a:gd name="connsiteX1" fmla="*/ 3371452 w 3371451"/>
                <a:gd name="connsiteY1" fmla="*/ 1686386 h 3372772"/>
                <a:gd name="connsiteX2" fmla="*/ 1685740 w 3371451"/>
                <a:gd name="connsiteY2" fmla="*/ 0 h 3372772"/>
                <a:gd name="connsiteX3" fmla="*/ 0 w 3371451"/>
                <a:gd name="connsiteY3" fmla="*/ 1686386 h 3372772"/>
                <a:gd name="connsiteX4" fmla="*/ 1685740 w 3371451"/>
                <a:gd name="connsiteY4" fmla="*/ 3372773 h 337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1" h="3372772">
                  <a:moveTo>
                    <a:pt x="1685740" y="3372773"/>
                  </a:moveTo>
                  <a:cubicBezTo>
                    <a:pt x="2616744" y="3372773"/>
                    <a:pt x="3371452" y="2617753"/>
                    <a:pt x="3371452" y="1686386"/>
                  </a:cubicBezTo>
                  <a:cubicBezTo>
                    <a:pt x="3371452" y="755019"/>
                    <a:pt x="2616744" y="0"/>
                    <a:pt x="1685740" y="0"/>
                  </a:cubicBezTo>
                  <a:cubicBezTo>
                    <a:pt x="754731" y="0"/>
                    <a:pt x="0" y="755019"/>
                    <a:pt x="0" y="1686386"/>
                  </a:cubicBezTo>
                  <a:cubicBezTo>
                    <a:pt x="0" y="2617753"/>
                    <a:pt x="754731" y="3372773"/>
                    <a:pt x="1685740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5" name="Полилиния 184">
              <a:extLst>
                <a:ext uri="{FF2B5EF4-FFF2-40B4-BE49-F238E27FC236}">
                  <a16:creationId xmlns:a16="http://schemas.microsoft.com/office/drawing/2014/main" xmlns="" id="{DCAEB57C-C54D-D6CC-717D-2C76AD05A8C9}"/>
                </a:ext>
              </a:extLst>
            </p:cNvPr>
            <p:cNvSpPr/>
            <p:nvPr/>
          </p:nvSpPr>
          <p:spPr>
            <a:xfrm>
              <a:off x="9871694" y="4568173"/>
              <a:ext cx="3371492" cy="3372755"/>
            </a:xfrm>
            <a:custGeom>
              <a:avLst/>
              <a:gdLst>
                <a:gd name="connsiteX0" fmla="*/ 1685746 w 3371492"/>
                <a:gd name="connsiteY0" fmla="*/ 3372756 h 3372755"/>
                <a:gd name="connsiteX1" fmla="*/ 3371492 w 3371492"/>
                <a:gd name="connsiteY1" fmla="*/ 1686387 h 3372755"/>
                <a:gd name="connsiteX2" fmla="*/ 1685746 w 3371492"/>
                <a:gd name="connsiteY2" fmla="*/ 0 h 3372755"/>
                <a:gd name="connsiteX3" fmla="*/ 0 w 3371492"/>
                <a:gd name="connsiteY3" fmla="*/ 1686387 h 3372755"/>
                <a:gd name="connsiteX4" fmla="*/ 1685746 w 3371492"/>
                <a:gd name="connsiteY4" fmla="*/ 3372756 h 337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55">
                  <a:moveTo>
                    <a:pt x="1685746" y="3372756"/>
                  </a:moveTo>
                  <a:cubicBezTo>
                    <a:pt x="2616784" y="3372756"/>
                    <a:pt x="3371492" y="2617754"/>
                    <a:pt x="3371492" y="1686387"/>
                  </a:cubicBezTo>
                  <a:cubicBezTo>
                    <a:pt x="3371492" y="755019"/>
                    <a:pt x="2616784" y="0"/>
                    <a:pt x="1685746" y="0"/>
                  </a:cubicBezTo>
                  <a:cubicBezTo>
                    <a:pt x="754765" y="0"/>
                    <a:pt x="0" y="755019"/>
                    <a:pt x="0" y="1686387"/>
                  </a:cubicBezTo>
                  <a:cubicBezTo>
                    <a:pt x="0" y="2617754"/>
                    <a:pt x="754765" y="3372756"/>
                    <a:pt x="1685746" y="3372756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6" name="Полилиния 185">
              <a:extLst>
                <a:ext uri="{FF2B5EF4-FFF2-40B4-BE49-F238E27FC236}">
                  <a16:creationId xmlns:a16="http://schemas.microsoft.com/office/drawing/2014/main" xmlns="" id="{1D866600-B0C5-2040-7F47-C791C27CB0AD}"/>
                </a:ext>
              </a:extLst>
            </p:cNvPr>
            <p:cNvSpPr/>
            <p:nvPr/>
          </p:nvSpPr>
          <p:spPr>
            <a:xfrm>
              <a:off x="6986658" y="2803669"/>
              <a:ext cx="3371437" cy="3372736"/>
            </a:xfrm>
            <a:custGeom>
              <a:avLst/>
              <a:gdLst>
                <a:gd name="connsiteX0" fmla="*/ 2877697 w 3371437"/>
                <a:gd name="connsiteY0" fmla="*/ 2878811 h 3372736"/>
                <a:gd name="connsiteX1" fmla="*/ 2877697 w 3371437"/>
                <a:gd name="connsiteY1" fmla="*/ 493927 h 3372736"/>
                <a:gd name="connsiteX2" fmla="*/ 493732 w 3371437"/>
                <a:gd name="connsiteY2" fmla="*/ 493927 h 3372736"/>
                <a:gd name="connsiteX3" fmla="*/ 493732 w 3371437"/>
                <a:gd name="connsiteY3" fmla="*/ 2878811 h 3372736"/>
                <a:gd name="connsiteX4" fmla="*/ 2877697 w 3371437"/>
                <a:gd name="connsiteY4" fmla="*/ 2878811 h 337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7" h="3372736">
                  <a:moveTo>
                    <a:pt x="2877697" y="2878811"/>
                  </a:moveTo>
                  <a:cubicBezTo>
                    <a:pt x="3536018" y="2220242"/>
                    <a:pt x="3536018" y="1152496"/>
                    <a:pt x="2877697" y="493927"/>
                  </a:cubicBezTo>
                  <a:cubicBezTo>
                    <a:pt x="2219387" y="-164642"/>
                    <a:pt x="1152048" y="-164642"/>
                    <a:pt x="493732" y="493927"/>
                  </a:cubicBezTo>
                  <a:cubicBezTo>
                    <a:pt x="-164577" y="1152496"/>
                    <a:pt x="-164577" y="2220242"/>
                    <a:pt x="493732" y="2878811"/>
                  </a:cubicBezTo>
                  <a:cubicBezTo>
                    <a:pt x="1152048" y="3537379"/>
                    <a:pt x="2219387" y="3537379"/>
                    <a:pt x="2877697" y="2878811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7" name="Полилиния 186">
              <a:extLst>
                <a:ext uri="{FF2B5EF4-FFF2-40B4-BE49-F238E27FC236}">
                  <a16:creationId xmlns:a16="http://schemas.microsoft.com/office/drawing/2014/main" xmlns="" id="{C47BDA5D-6200-B0EE-8DB1-4D87DC1FED5D}"/>
                </a:ext>
              </a:extLst>
            </p:cNvPr>
            <p:cNvSpPr/>
            <p:nvPr/>
          </p:nvSpPr>
          <p:spPr>
            <a:xfrm>
              <a:off x="10085265" y="4158139"/>
              <a:ext cx="3371434" cy="3372736"/>
            </a:xfrm>
            <a:custGeom>
              <a:avLst/>
              <a:gdLst>
                <a:gd name="connsiteX0" fmla="*/ 2877694 w 3371434"/>
                <a:gd name="connsiteY0" fmla="*/ 2878810 h 3372736"/>
                <a:gd name="connsiteX1" fmla="*/ 2877694 w 3371434"/>
                <a:gd name="connsiteY1" fmla="*/ 493926 h 3372736"/>
                <a:gd name="connsiteX2" fmla="*/ 493741 w 3371434"/>
                <a:gd name="connsiteY2" fmla="*/ 493926 h 3372736"/>
                <a:gd name="connsiteX3" fmla="*/ 493741 w 3371434"/>
                <a:gd name="connsiteY3" fmla="*/ 2878810 h 3372736"/>
                <a:gd name="connsiteX4" fmla="*/ 2877694 w 3371434"/>
                <a:gd name="connsiteY4" fmla="*/ 2878810 h 337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4" h="3372736">
                  <a:moveTo>
                    <a:pt x="2877694" y="2878810"/>
                  </a:moveTo>
                  <a:cubicBezTo>
                    <a:pt x="3536015" y="2220241"/>
                    <a:pt x="3536015" y="1152495"/>
                    <a:pt x="2877694" y="493926"/>
                  </a:cubicBezTo>
                  <a:cubicBezTo>
                    <a:pt x="2219373" y="-164642"/>
                    <a:pt x="1152062" y="-164642"/>
                    <a:pt x="493741" y="493926"/>
                  </a:cubicBezTo>
                  <a:cubicBezTo>
                    <a:pt x="-164580" y="1152495"/>
                    <a:pt x="-164580" y="2220241"/>
                    <a:pt x="493741" y="2878810"/>
                  </a:cubicBezTo>
                  <a:cubicBezTo>
                    <a:pt x="1152062" y="3537378"/>
                    <a:pt x="2219373" y="3537378"/>
                    <a:pt x="2877694" y="2878810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8" name="Полилиния 187">
              <a:extLst>
                <a:ext uri="{FF2B5EF4-FFF2-40B4-BE49-F238E27FC236}">
                  <a16:creationId xmlns:a16="http://schemas.microsoft.com/office/drawing/2014/main" xmlns="" id="{2BEF228F-41BE-14F8-B06D-CC10E3CFAB0D}"/>
                </a:ext>
              </a:extLst>
            </p:cNvPr>
            <p:cNvSpPr/>
            <p:nvPr/>
          </p:nvSpPr>
          <p:spPr>
            <a:xfrm>
              <a:off x="6831001" y="3239131"/>
              <a:ext cx="3371419" cy="3372741"/>
            </a:xfrm>
            <a:custGeom>
              <a:avLst/>
              <a:gdLst>
                <a:gd name="connsiteX0" fmla="*/ 2877678 w 3371419"/>
                <a:gd name="connsiteY0" fmla="*/ 2878816 h 3372741"/>
                <a:gd name="connsiteX1" fmla="*/ 2877678 w 3371419"/>
                <a:gd name="connsiteY1" fmla="*/ 493926 h 3372741"/>
                <a:gd name="connsiteX2" fmla="*/ 493736 w 3371419"/>
                <a:gd name="connsiteY2" fmla="*/ 493926 h 3372741"/>
                <a:gd name="connsiteX3" fmla="*/ 493736 w 3371419"/>
                <a:gd name="connsiteY3" fmla="*/ 2878816 h 3372741"/>
                <a:gd name="connsiteX4" fmla="*/ 2877678 w 3371419"/>
                <a:gd name="connsiteY4" fmla="*/ 2878816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19" h="3372741">
                  <a:moveTo>
                    <a:pt x="2877678" y="2878816"/>
                  </a:moveTo>
                  <a:cubicBezTo>
                    <a:pt x="3536000" y="2220247"/>
                    <a:pt x="3536000" y="1152495"/>
                    <a:pt x="2877678" y="493926"/>
                  </a:cubicBezTo>
                  <a:cubicBezTo>
                    <a:pt x="2219391" y="-164642"/>
                    <a:pt x="1152052" y="-164642"/>
                    <a:pt x="493736" y="493926"/>
                  </a:cubicBezTo>
                  <a:cubicBezTo>
                    <a:pt x="-164579" y="1152495"/>
                    <a:pt x="-164579" y="2220247"/>
                    <a:pt x="493736" y="2878816"/>
                  </a:cubicBezTo>
                  <a:cubicBezTo>
                    <a:pt x="1152052" y="3537384"/>
                    <a:pt x="2219391" y="3537384"/>
                    <a:pt x="2877678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9" name="Полилиния 188">
              <a:extLst>
                <a:ext uri="{FF2B5EF4-FFF2-40B4-BE49-F238E27FC236}">
                  <a16:creationId xmlns:a16="http://schemas.microsoft.com/office/drawing/2014/main" xmlns="" id="{27557E60-A461-2EB6-D454-B3216920A4D8}"/>
                </a:ext>
              </a:extLst>
            </p:cNvPr>
            <p:cNvSpPr/>
            <p:nvPr/>
          </p:nvSpPr>
          <p:spPr>
            <a:xfrm>
              <a:off x="10179831" y="3705873"/>
              <a:ext cx="3371449" cy="3372741"/>
            </a:xfrm>
            <a:custGeom>
              <a:avLst/>
              <a:gdLst>
                <a:gd name="connsiteX0" fmla="*/ 2877751 w 3371449"/>
                <a:gd name="connsiteY0" fmla="*/ 2878816 h 3372741"/>
                <a:gd name="connsiteX1" fmla="*/ 2877751 w 3371449"/>
                <a:gd name="connsiteY1" fmla="*/ 493926 h 3372741"/>
                <a:gd name="connsiteX2" fmla="*/ 493741 w 3371449"/>
                <a:gd name="connsiteY2" fmla="*/ 493926 h 3372741"/>
                <a:gd name="connsiteX3" fmla="*/ 493741 w 3371449"/>
                <a:gd name="connsiteY3" fmla="*/ 2878816 h 3372741"/>
                <a:gd name="connsiteX4" fmla="*/ 2877751 w 3371449"/>
                <a:gd name="connsiteY4" fmla="*/ 2878816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41">
                  <a:moveTo>
                    <a:pt x="2877751" y="2878816"/>
                  </a:moveTo>
                  <a:cubicBezTo>
                    <a:pt x="3536015" y="2220247"/>
                    <a:pt x="3536015" y="1152495"/>
                    <a:pt x="2877751" y="493926"/>
                  </a:cubicBezTo>
                  <a:cubicBezTo>
                    <a:pt x="2219430" y="-164642"/>
                    <a:pt x="1152062" y="-164642"/>
                    <a:pt x="493741" y="493926"/>
                  </a:cubicBezTo>
                  <a:cubicBezTo>
                    <a:pt x="-164580" y="1152495"/>
                    <a:pt x="-164580" y="2220247"/>
                    <a:pt x="493741" y="2878816"/>
                  </a:cubicBezTo>
                  <a:cubicBezTo>
                    <a:pt x="1152062" y="3537384"/>
                    <a:pt x="2219430" y="3537384"/>
                    <a:pt x="2877751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90" name="Полилиния 189">
              <a:extLst>
                <a:ext uri="{FF2B5EF4-FFF2-40B4-BE49-F238E27FC236}">
                  <a16:creationId xmlns:a16="http://schemas.microsoft.com/office/drawing/2014/main" xmlns="" id="{A5D9AB1F-0FEA-ED0A-2403-BE1F949D1E95}"/>
                </a:ext>
              </a:extLst>
            </p:cNvPr>
            <p:cNvSpPr/>
            <p:nvPr/>
          </p:nvSpPr>
          <p:spPr>
            <a:xfrm>
              <a:off x="6798581" y="3700108"/>
              <a:ext cx="3371492" cy="3372773"/>
            </a:xfrm>
            <a:custGeom>
              <a:avLst/>
              <a:gdLst>
                <a:gd name="connsiteX0" fmla="*/ 1685735 w 3371492"/>
                <a:gd name="connsiteY0" fmla="*/ 3372773 h 3372773"/>
                <a:gd name="connsiteX1" fmla="*/ 3371492 w 3371492"/>
                <a:gd name="connsiteY1" fmla="*/ 1686386 h 3372773"/>
                <a:gd name="connsiteX2" fmla="*/ 1685735 w 3371492"/>
                <a:gd name="connsiteY2" fmla="*/ 0 h 3372773"/>
                <a:gd name="connsiteX3" fmla="*/ 0 w 3371492"/>
                <a:gd name="connsiteY3" fmla="*/ 1686386 h 3372773"/>
                <a:gd name="connsiteX4" fmla="*/ 1685735 w 3371492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73">
                  <a:moveTo>
                    <a:pt x="1685735" y="3372773"/>
                  </a:moveTo>
                  <a:cubicBezTo>
                    <a:pt x="2616727" y="3372773"/>
                    <a:pt x="3371492" y="2617754"/>
                    <a:pt x="3371492" y="1686386"/>
                  </a:cubicBezTo>
                  <a:cubicBezTo>
                    <a:pt x="3371492" y="755025"/>
                    <a:pt x="2616727" y="0"/>
                    <a:pt x="1685735" y="0"/>
                  </a:cubicBezTo>
                  <a:cubicBezTo>
                    <a:pt x="754731" y="0"/>
                    <a:pt x="0" y="755025"/>
                    <a:pt x="0" y="1686386"/>
                  </a:cubicBezTo>
                  <a:cubicBezTo>
                    <a:pt x="0" y="2617754"/>
                    <a:pt x="754731" y="3372773"/>
                    <a:pt x="1685735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91" name="Полилиния 190">
              <a:extLst>
                <a:ext uri="{FF2B5EF4-FFF2-40B4-BE49-F238E27FC236}">
                  <a16:creationId xmlns:a16="http://schemas.microsoft.com/office/drawing/2014/main" xmlns="" id="{261A5E20-D6EF-FF00-7B5A-F30F7C3165E1}"/>
                </a:ext>
              </a:extLst>
            </p:cNvPr>
            <p:cNvSpPr/>
            <p:nvPr/>
          </p:nvSpPr>
          <p:spPr>
            <a:xfrm>
              <a:off x="10149191" y="3244683"/>
              <a:ext cx="3371492" cy="3372773"/>
            </a:xfrm>
            <a:custGeom>
              <a:avLst/>
              <a:gdLst>
                <a:gd name="connsiteX0" fmla="*/ 1685746 w 3371492"/>
                <a:gd name="connsiteY0" fmla="*/ 3372773 h 3372773"/>
                <a:gd name="connsiteX1" fmla="*/ 3371492 w 3371492"/>
                <a:gd name="connsiteY1" fmla="*/ 1686387 h 3372773"/>
                <a:gd name="connsiteX2" fmla="*/ 1685746 w 3371492"/>
                <a:gd name="connsiteY2" fmla="*/ 0 h 3372773"/>
                <a:gd name="connsiteX3" fmla="*/ 0 w 3371492"/>
                <a:gd name="connsiteY3" fmla="*/ 1686387 h 3372773"/>
                <a:gd name="connsiteX4" fmla="*/ 1685746 w 3371492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73">
                  <a:moveTo>
                    <a:pt x="1685746" y="3372773"/>
                  </a:moveTo>
                  <a:cubicBezTo>
                    <a:pt x="2616727" y="3372773"/>
                    <a:pt x="3371492" y="2617754"/>
                    <a:pt x="3371492" y="1686387"/>
                  </a:cubicBezTo>
                  <a:cubicBezTo>
                    <a:pt x="3371492" y="755019"/>
                    <a:pt x="2616727" y="0"/>
                    <a:pt x="1685746" y="0"/>
                  </a:cubicBezTo>
                  <a:cubicBezTo>
                    <a:pt x="754765" y="0"/>
                    <a:pt x="0" y="755019"/>
                    <a:pt x="0" y="1686387"/>
                  </a:cubicBezTo>
                  <a:cubicBezTo>
                    <a:pt x="0" y="2617754"/>
                    <a:pt x="754765" y="3372773"/>
                    <a:pt x="1685746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92" name="Полилиния 191">
              <a:extLst>
                <a:ext uri="{FF2B5EF4-FFF2-40B4-BE49-F238E27FC236}">
                  <a16:creationId xmlns:a16="http://schemas.microsoft.com/office/drawing/2014/main" xmlns="" id="{4FE8F209-87C1-2154-0DFB-2752171F63FD}"/>
                </a:ext>
              </a:extLst>
            </p:cNvPr>
            <p:cNvSpPr/>
            <p:nvPr/>
          </p:nvSpPr>
          <p:spPr>
            <a:xfrm>
              <a:off x="6892008" y="4152538"/>
              <a:ext cx="3371465" cy="3372736"/>
            </a:xfrm>
            <a:custGeom>
              <a:avLst/>
              <a:gdLst>
                <a:gd name="connsiteX0" fmla="*/ 2877724 w 3371465"/>
                <a:gd name="connsiteY0" fmla="*/ 2878810 h 3372736"/>
                <a:gd name="connsiteX1" fmla="*/ 2877724 w 3371465"/>
                <a:gd name="connsiteY1" fmla="*/ 493926 h 3372736"/>
                <a:gd name="connsiteX2" fmla="*/ 493736 w 3371465"/>
                <a:gd name="connsiteY2" fmla="*/ 493926 h 3372736"/>
                <a:gd name="connsiteX3" fmla="*/ 493736 w 3371465"/>
                <a:gd name="connsiteY3" fmla="*/ 2878810 h 3372736"/>
                <a:gd name="connsiteX4" fmla="*/ 2877724 w 3371465"/>
                <a:gd name="connsiteY4" fmla="*/ 2878810 h 337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65" h="3372736">
                  <a:moveTo>
                    <a:pt x="2877724" y="2878810"/>
                  </a:moveTo>
                  <a:cubicBezTo>
                    <a:pt x="3536045" y="2220241"/>
                    <a:pt x="3536045" y="1152495"/>
                    <a:pt x="2877724" y="493926"/>
                  </a:cubicBezTo>
                  <a:cubicBezTo>
                    <a:pt x="2219392" y="-164642"/>
                    <a:pt x="1152052" y="-164642"/>
                    <a:pt x="493736" y="493926"/>
                  </a:cubicBezTo>
                  <a:cubicBezTo>
                    <a:pt x="-164579" y="1152495"/>
                    <a:pt x="-164579" y="2220241"/>
                    <a:pt x="493736" y="2878810"/>
                  </a:cubicBezTo>
                  <a:cubicBezTo>
                    <a:pt x="1152052" y="3537378"/>
                    <a:pt x="2219392" y="3537378"/>
                    <a:pt x="2877724" y="2878810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93" name="Полилиния 192">
              <a:extLst>
                <a:ext uri="{FF2B5EF4-FFF2-40B4-BE49-F238E27FC236}">
                  <a16:creationId xmlns:a16="http://schemas.microsoft.com/office/drawing/2014/main" xmlns="" id="{B1C63B4A-B88D-C21C-964D-7E6E8336B261}"/>
                </a:ext>
              </a:extLst>
            </p:cNvPr>
            <p:cNvSpPr/>
            <p:nvPr/>
          </p:nvSpPr>
          <p:spPr>
            <a:xfrm>
              <a:off x="9995237" y="2809010"/>
              <a:ext cx="3371449" cy="3372741"/>
            </a:xfrm>
            <a:custGeom>
              <a:avLst/>
              <a:gdLst>
                <a:gd name="connsiteX0" fmla="*/ 2877708 w 3371449"/>
                <a:gd name="connsiteY0" fmla="*/ 2878815 h 3372741"/>
                <a:gd name="connsiteX1" fmla="*/ 2877708 w 3371449"/>
                <a:gd name="connsiteY1" fmla="*/ 493925 h 3372741"/>
                <a:gd name="connsiteX2" fmla="*/ 493698 w 3371449"/>
                <a:gd name="connsiteY2" fmla="*/ 493925 h 3372741"/>
                <a:gd name="connsiteX3" fmla="*/ 493698 w 3371449"/>
                <a:gd name="connsiteY3" fmla="*/ 2878815 h 3372741"/>
                <a:gd name="connsiteX4" fmla="*/ 2877708 w 3371449"/>
                <a:gd name="connsiteY4" fmla="*/ 2878815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41">
                  <a:moveTo>
                    <a:pt x="2877708" y="2878815"/>
                  </a:moveTo>
                  <a:cubicBezTo>
                    <a:pt x="3536030" y="2220246"/>
                    <a:pt x="3536030" y="1152494"/>
                    <a:pt x="2877708" y="493925"/>
                  </a:cubicBezTo>
                  <a:cubicBezTo>
                    <a:pt x="2219387" y="-164642"/>
                    <a:pt x="1152020" y="-164642"/>
                    <a:pt x="493698" y="493925"/>
                  </a:cubicBezTo>
                  <a:cubicBezTo>
                    <a:pt x="-164566" y="1152494"/>
                    <a:pt x="-164566" y="2220246"/>
                    <a:pt x="493698" y="2878815"/>
                  </a:cubicBezTo>
                  <a:cubicBezTo>
                    <a:pt x="1152020" y="3537383"/>
                    <a:pt x="2219387" y="3537383"/>
                    <a:pt x="2877708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94" name="Полилиния 193">
              <a:extLst>
                <a:ext uri="{FF2B5EF4-FFF2-40B4-BE49-F238E27FC236}">
                  <a16:creationId xmlns:a16="http://schemas.microsoft.com/office/drawing/2014/main" xmlns="" id="{159A6863-BECB-9F86-D680-28DDED866CF3}"/>
                </a:ext>
              </a:extLst>
            </p:cNvPr>
            <p:cNvSpPr/>
            <p:nvPr/>
          </p:nvSpPr>
          <p:spPr>
            <a:xfrm>
              <a:off x="7104134" y="4563362"/>
              <a:ext cx="3371486" cy="3372767"/>
            </a:xfrm>
            <a:custGeom>
              <a:avLst/>
              <a:gdLst>
                <a:gd name="connsiteX0" fmla="*/ 1685735 w 3371486"/>
                <a:gd name="connsiteY0" fmla="*/ 3372767 h 3372767"/>
                <a:gd name="connsiteX1" fmla="*/ 3371486 w 3371486"/>
                <a:gd name="connsiteY1" fmla="*/ 1686386 h 3372767"/>
                <a:gd name="connsiteX2" fmla="*/ 1685735 w 3371486"/>
                <a:gd name="connsiteY2" fmla="*/ 0 h 3372767"/>
                <a:gd name="connsiteX3" fmla="*/ 0 w 3371486"/>
                <a:gd name="connsiteY3" fmla="*/ 1686386 h 3372767"/>
                <a:gd name="connsiteX4" fmla="*/ 1685735 w 3371486"/>
                <a:gd name="connsiteY4" fmla="*/ 3372767 h 337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6" h="3372767">
                  <a:moveTo>
                    <a:pt x="1685735" y="3372767"/>
                  </a:moveTo>
                  <a:cubicBezTo>
                    <a:pt x="2616721" y="3372767"/>
                    <a:pt x="3371486" y="2617748"/>
                    <a:pt x="3371486" y="1686386"/>
                  </a:cubicBezTo>
                  <a:cubicBezTo>
                    <a:pt x="3371486" y="755019"/>
                    <a:pt x="2616721" y="0"/>
                    <a:pt x="1685735" y="0"/>
                  </a:cubicBezTo>
                  <a:cubicBezTo>
                    <a:pt x="754731" y="0"/>
                    <a:pt x="0" y="755019"/>
                    <a:pt x="0" y="1686386"/>
                  </a:cubicBezTo>
                  <a:cubicBezTo>
                    <a:pt x="0" y="2617748"/>
                    <a:pt x="754731" y="3372767"/>
                    <a:pt x="1685735" y="3372767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95" name="Полилиния 194">
              <a:extLst>
                <a:ext uri="{FF2B5EF4-FFF2-40B4-BE49-F238E27FC236}">
                  <a16:creationId xmlns:a16="http://schemas.microsoft.com/office/drawing/2014/main" xmlns="" id="{FD0800A5-A2BC-88B4-2CFE-3AF813771445}"/>
                </a:ext>
              </a:extLst>
            </p:cNvPr>
            <p:cNvSpPr/>
            <p:nvPr/>
          </p:nvSpPr>
          <p:spPr>
            <a:xfrm>
              <a:off x="9729220" y="2431176"/>
              <a:ext cx="3371491" cy="3372773"/>
            </a:xfrm>
            <a:custGeom>
              <a:avLst/>
              <a:gdLst>
                <a:gd name="connsiteX0" fmla="*/ 1685745 w 3371491"/>
                <a:gd name="connsiteY0" fmla="*/ 3372774 h 3372773"/>
                <a:gd name="connsiteX1" fmla="*/ 3371492 w 3371491"/>
                <a:gd name="connsiteY1" fmla="*/ 1686387 h 3372773"/>
                <a:gd name="connsiteX2" fmla="*/ 1685745 w 3371491"/>
                <a:gd name="connsiteY2" fmla="*/ 0 h 3372773"/>
                <a:gd name="connsiteX3" fmla="*/ 0 w 3371491"/>
                <a:gd name="connsiteY3" fmla="*/ 1686387 h 3372773"/>
                <a:gd name="connsiteX4" fmla="*/ 1685745 w 3371491"/>
                <a:gd name="connsiteY4" fmla="*/ 3372774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1" h="3372773">
                  <a:moveTo>
                    <a:pt x="1685745" y="3372774"/>
                  </a:moveTo>
                  <a:cubicBezTo>
                    <a:pt x="2616783" y="3372774"/>
                    <a:pt x="3371492" y="2617749"/>
                    <a:pt x="3371492" y="1686387"/>
                  </a:cubicBezTo>
                  <a:cubicBezTo>
                    <a:pt x="3371492" y="755020"/>
                    <a:pt x="2616783" y="0"/>
                    <a:pt x="1685745" y="0"/>
                  </a:cubicBezTo>
                  <a:cubicBezTo>
                    <a:pt x="754764" y="0"/>
                    <a:pt x="0" y="755020"/>
                    <a:pt x="0" y="1686387"/>
                  </a:cubicBezTo>
                  <a:cubicBezTo>
                    <a:pt x="0" y="2617749"/>
                    <a:pt x="754764" y="3372774"/>
                    <a:pt x="1685745" y="3372774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96" name="Полилиния 195">
              <a:extLst>
                <a:ext uri="{FF2B5EF4-FFF2-40B4-BE49-F238E27FC236}">
                  <a16:creationId xmlns:a16="http://schemas.microsoft.com/office/drawing/2014/main" xmlns="" id="{BD58BAD8-44F2-56A3-10DD-3B143DEC39F7}"/>
                </a:ext>
              </a:extLst>
            </p:cNvPr>
            <p:cNvSpPr/>
            <p:nvPr/>
          </p:nvSpPr>
          <p:spPr>
            <a:xfrm>
              <a:off x="7419023" y="4901449"/>
              <a:ext cx="3371447" cy="3372724"/>
            </a:xfrm>
            <a:custGeom>
              <a:avLst/>
              <a:gdLst>
                <a:gd name="connsiteX0" fmla="*/ 2877707 w 3371447"/>
                <a:gd name="connsiteY0" fmla="*/ 2878815 h 3372724"/>
                <a:gd name="connsiteX1" fmla="*/ 2877707 w 3371447"/>
                <a:gd name="connsiteY1" fmla="*/ 493926 h 3372724"/>
                <a:gd name="connsiteX2" fmla="*/ 493737 w 3371447"/>
                <a:gd name="connsiteY2" fmla="*/ 493926 h 3372724"/>
                <a:gd name="connsiteX3" fmla="*/ 493737 w 3371447"/>
                <a:gd name="connsiteY3" fmla="*/ 2878815 h 3372724"/>
                <a:gd name="connsiteX4" fmla="*/ 2877707 w 3371447"/>
                <a:gd name="connsiteY4" fmla="*/ 2878815 h 33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7" h="3372724">
                  <a:moveTo>
                    <a:pt x="2877707" y="2878815"/>
                  </a:moveTo>
                  <a:cubicBezTo>
                    <a:pt x="3536028" y="2220247"/>
                    <a:pt x="3536028" y="1152495"/>
                    <a:pt x="2877707" y="493926"/>
                  </a:cubicBezTo>
                  <a:cubicBezTo>
                    <a:pt x="2219386" y="-164642"/>
                    <a:pt x="1152047" y="-164642"/>
                    <a:pt x="493737" y="493926"/>
                  </a:cubicBezTo>
                  <a:cubicBezTo>
                    <a:pt x="-164579" y="1152495"/>
                    <a:pt x="-164579" y="2220247"/>
                    <a:pt x="493737" y="2878815"/>
                  </a:cubicBezTo>
                  <a:cubicBezTo>
                    <a:pt x="1152047" y="3537361"/>
                    <a:pt x="2219386" y="3537361"/>
                    <a:pt x="2877707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97" name="Полилиния 196">
              <a:extLst>
                <a:ext uri="{FF2B5EF4-FFF2-40B4-BE49-F238E27FC236}">
                  <a16:creationId xmlns:a16="http://schemas.microsoft.com/office/drawing/2014/main" xmlns="" id="{D21E0478-5341-BB45-2615-29D376D4DF5D}"/>
                </a:ext>
              </a:extLst>
            </p:cNvPr>
            <p:cNvSpPr/>
            <p:nvPr/>
          </p:nvSpPr>
          <p:spPr>
            <a:xfrm>
              <a:off x="9370968" y="2139129"/>
              <a:ext cx="3371422" cy="3372742"/>
            </a:xfrm>
            <a:custGeom>
              <a:avLst/>
              <a:gdLst>
                <a:gd name="connsiteX0" fmla="*/ 2877681 w 3371422"/>
                <a:gd name="connsiteY0" fmla="*/ 2878816 h 3372742"/>
                <a:gd name="connsiteX1" fmla="*/ 2877681 w 3371422"/>
                <a:gd name="connsiteY1" fmla="*/ 493926 h 3372742"/>
                <a:gd name="connsiteX2" fmla="*/ 493728 w 3371422"/>
                <a:gd name="connsiteY2" fmla="*/ 493926 h 3372742"/>
                <a:gd name="connsiteX3" fmla="*/ 493728 w 3371422"/>
                <a:gd name="connsiteY3" fmla="*/ 2878816 h 3372742"/>
                <a:gd name="connsiteX4" fmla="*/ 2877681 w 3371422"/>
                <a:gd name="connsiteY4" fmla="*/ 2878816 h 337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2" h="3372742">
                  <a:moveTo>
                    <a:pt x="2877681" y="2878816"/>
                  </a:moveTo>
                  <a:cubicBezTo>
                    <a:pt x="3536003" y="2220247"/>
                    <a:pt x="3536003" y="1152495"/>
                    <a:pt x="2877681" y="493926"/>
                  </a:cubicBezTo>
                  <a:cubicBezTo>
                    <a:pt x="2219418" y="-164642"/>
                    <a:pt x="1152049" y="-164642"/>
                    <a:pt x="493728" y="493926"/>
                  </a:cubicBezTo>
                  <a:cubicBezTo>
                    <a:pt x="-164576" y="1152495"/>
                    <a:pt x="-164576" y="2220247"/>
                    <a:pt x="493728" y="2878816"/>
                  </a:cubicBezTo>
                  <a:cubicBezTo>
                    <a:pt x="1152049" y="3537384"/>
                    <a:pt x="2219418" y="3537384"/>
                    <a:pt x="2877681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98" name="Полилиния 197">
              <a:extLst>
                <a:ext uri="{FF2B5EF4-FFF2-40B4-BE49-F238E27FC236}">
                  <a16:creationId xmlns:a16="http://schemas.microsoft.com/office/drawing/2014/main" xmlns="" id="{5441769F-4C19-7EB8-1F86-7020E458C6D6}"/>
                </a:ext>
              </a:extLst>
            </p:cNvPr>
            <p:cNvSpPr/>
            <p:nvPr/>
          </p:nvSpPr>
          <p:spPr>
            <a:xfrm>
              <a:off x="7813607" y="5141801"/>
              <a:ext cx="3371486" cy="3372778"/>
            </a:xfrm>
            <a:custGeom>
              <a:avLst/>
              <a:gdLst>
                <a:gd name="connsiteX0" fmla="*/ 1685741 w 3371486"/>
                <a:gd name="connsiteY0" fmla="*/ 3372779 h 3372778"/>
                <a:gd name="connsiteX1" fmla="*/ 3371487 w 3371486"/>
                <a:gd name="connsiteY1" fmla="*/ 1686387 h 3372778"/>
                <a:gd name="connsiteX2" fmla="*/ 1685741 w 3371486"/>
                <a:gd name="connsiteY2" fmla="*/ 0 h 3372778"/>
                <a:gd name="connsiteX3" fmla="*/ 0 w 3371486"/>
                <a:gd name="connsiteY3" fmla="*/ 1686387 h 3372778"/>
                <a:gd name="connsiteX4" fmla="*/ 1685741 w 3371486"/>
                <a:gd name="connsiteY4" fmla="*/ 3372779 h 337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6" h="3372778">
                  <a:moveTo>
                    <a:pt x="1685741" y="3372779"/>
                  </a:moveTo>
                  <a:cubicBezTo>
                    <a:pt x="2616722" y="3372779"/>
                    <a:pt x="3371487" y="2617754"/>
                    <a:pt x="3371487" y="1686387"/>
                  </a:cubicBezTo>
                  <a:cubicBezTo>
                    <a:pt x="3371487" y="755020"/>
                    <a:pt x="2616722" y="0"/>
                    <a:pt x="1685741" y="0"/>
                  </a:cubicBezTo>
                  <a:cubicBezTo>
                    <a:pt x="754731" y="0"/>
                    <a:pt x="0" y="755020"/>
                    <a:pt x="0" y="1686387"/>
                  </a:cubicBezTo>
                  <a:cubicBezTo>
                    <a:pt x="0" y="2617754"/>
                    <a:pt x="754731" y="3372779"/>
                    <a:pt x="1685741" y="3372779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99" name="Полилиния 198">
              <a:extLst>
                <a:ext uri="{FF2B5EF4-FFF2-40B4-BE49-F238E27FC236}">
                  <a16:creationId xmlns:a16="http://schemas.microsoft.com/office/drawing/2014/main" xmlns="" id="{2DE22F82-BB74-EF6F-57EF-BC51EEF318B0}"/>
                </a:ext>
              </a:extLst>
            </p:cNvPr>
            <p:cNvSpPr/>
            <p:nvPr/>
          </p:nvSpPr>
          <p:spPr>
            <a:xfrm>
              <a:off x="8947334" y="1954868"/>
              <a:ext cx="3371443" cy="3372737"/>
            </a:xfrm>
            <a:custGeom>
              <a:avLst/>
              <a:gdLst>
                <a:gd name="connsiteX0" fmla="*/ 2877703 w 3371443"/>
                <a:gd name="connsiteY0" fmla="*/ 2878811 h 3372737"/>
                <a:gd name="connsiteX1" fmla="*/ 2877703 w 3371443"/>
                <a:gd name="connsiteY1" fmla="*/ 493926 h 3372737"/>
                <a:gd name="connsiteX2" fmla="*/ 493750 w 3371443"/>
                <a:gd name="connsiteY2" fmla="*/ 493926 h 3372737"/>
                <a:gd name="connsiteX3" fmla="*/ 493750 w 3371443"/>
                <a:gd name="connsiteY3" fmla="*/ 2878811 h 3372737"/>
                <a:gd name="connsiteX4" fmla="*/ 2877703 w 3371443"/>
                <a:gd name="connsiteY4" fmla="*/ 2878811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3" h="3372737">
                  <a:moveTo>
                    <a:pt x="2877703" y="2878811"/>
                  </a:moveTo>
                  <a:cubicBezTo>
                    <a:pt x="3536024" y="2220243"/>
                    <a:pt x="3536024" y="1152496"/>
                    <a:pt x="2877703" y="493926"/>
                  </a:cubicBezTo>
                  <a:cubicBezTo>
                    <a:pt x="2219381" y="-164642"/>
                    <a:pt x="1152070" y="-164642"/>
                    <a:pt x="493750" y="493926"/>
                  </a:cubicBezTo>
                  <a:cubicBezTo>
                    <a:pt x="-164583" y="1152496"/>
                    <a:pt x="-164583" y="2220243"/>
                    <a:pt x="493750" y="2878811"/>
                  </a:cubicBezTo>
                  <a:cubicBezTo>
                    <a:pt x="1152070" y="3537379"/>
                    <a:pt x="2219381" y="3537379"/>
                    <a:pt x="2877703" y="2878811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0" name="Полилиния 199">
              <a:extLst>
                <a:ext uri="{FF2B5EF4-FFF2-40B4-BE49-F238E27FC236}">
                  <a16:creationId xmlns:a16="http://schemas.microsoft.com/office/drawing/2014/main" xmlns="" id="{863E4935-153D-9336-E9F9-DB8AC569650C}"/>
                </a:ext>
              </a:extLst>
            </p:cNvPr>
            <p:cNvSpPr/>
            <p:nvPr/>
          </p:nvSpPr>
          <p:spPr>
            <a:xfrm>
              <a:off x="8258681" y="5266577"/>
              <a:ext cx="3371447" cy="3372728"/>
            </a:xfrm>
            <a:custGeom>
              <a:avLst/>
              <a:gdLst>
                <a:gd name="connsiteX0" fmla="*/ 2877707 w 3371447"/>
                <a:gd name="connsiteY0" fmla="*/ 2878833 h 3372728"/>
                <a:gd name="connsiteX1" fmla="*/ 2877707 w 3371447"/>
                <a:gd name="connsiteY1" fmla="*/ 493926 h 3372728"/>
                <a:gd name="connsiteX2" fmla="*/ 493737 w 3371447"/>
                <a:gd name="connsiteY2" fmla="*/ 493926 h 3372728"/>
                <a:gd name="connsiteX3" fmla="*/ 493737 w 3371447"/>
                <a:gd name="connsiteY3" fmla="*/ 2878833 h 3372728"/>
                <a:gd name="connsiteX4" fmla="*/ 2877707 w 3371447"/>
                <a:gd name="connsiteY4" fmla="*/ 2878833 h 337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7" h="3372728">
                  <a:moveTo>
                    <a:pt x="2877707" y="2878833"/>
                  </a:moveTo>
                  <a:cubicBezTo>
                    <a:pt x="3536028" y="2220247"/>
                    <a:pt x="3536028" y="1152495"/>
                    <a:pt x="2877707" y="493926"/>
                  </a:cubicBezTo>
                  <a:cubicBezTo>
                    <a:pt x="2219386" y="-164642"/>
                    <a:pt x="1152075" y="-164642"/>
                    <a:pt x="493737" y="493926"/>
                  </a:cubicBezTo>
                  <a:cubicBezTo>
                    <a:pt x="-164579" y="1152495"/>
                    <a:pt x="-164579" y="2220247"/>
                    <a:pt x="493737" y="2878833"/>
                  </a:cubicBezTo>
                  <a:cubicBezTo>
                    <a:pt x="1152075" y="3537361"/>
                    <a:pt x="2219386" y="3537361"/>
                    <a:pt x="2877707" y="2878833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1" name="Полилиния 200">
              <a:extLst>
                <a:ext uri="{FF2B5EF4-FFF2-40B4-BE49-F238E27FC236}">
                  <a16:creationId xmlns:a16="http://schemas.microsoft.com/office/drawing/2014/main" xmlns="" id="{A67D419E-DA37-F2C4-1102-34FD91AE1D72}"/>
                </a:ext>
              </a:extLst>
            </p:cNvPr>
            <p:cNvSpPr/>
            <p:nvPr/>
          </p:nvSpPr>
          <p:spPr>
            <a:xfrm>
              <a:off x="8489658" y="1891779"/>
              <a:ext cx="3371452" cy="3372773"/>
            </a:xfrm>
            <a:custGeom>
              <a:avLst/>
              <a:gdLst>
                <a:gd name="connsiteX0" fmla="*/ 1685763 w 3371452"/>
                <a:gd name="connsiteY0" fmla="*/ 3372773 h 3372773"/>
                <a:gd name="connsiteX1" fmla="*/ 3371452 w 3371452"/>
                <a:gd name="connsiteY1" fmla="*/ 1686387 h 3372773"/>
                <a:gd name="connsiteX2" fmla="*/ 1685763 w 3371452"/>
                <a:gd name="connsiteY2" fmla="*/ 0 h 3372773"/>
                <a:gd name="connsiteX3" fmla="*/ 0 w 3371452"/>
                <a:gd name="connsiteY3" fmla="*/ 1686387 h 3372773"/>
                <a:gd name="connsiteX4" fmla="*/ 1685763 w 3371452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2" h="3372773">
                  <a:moveTo>
                    <a:pt x="1685763" y="3372773"/>
                  </a:moveTo>
                  <a:cubicBezTo>
                    <a:pt x="2616744" y="3372773"/>
                    <a:pt x="3371452" y="2617754"/>
                    <a:pt x="3371452" y="1686387"/>
                  </a:cubicBezTo>
                  <a:cubicBezTo>
                    <a:pt x="3371452" y="755021"/>
                    <a:pt x="2616744" y="0"/>
                    <a:pt x="1685763" y="0"/>
                  </a:cubicBezTo>
                  <a:cubicBezTo>
                    <a:pt x="754725" y="0"/>
                    <a:pt x="0" y="755021"/>
                    <a:pt x="0" y="1686387"/>
                  </a:cubicBezTo>
                  <a:cubicBezTo>
                    <a:pt x="0" y="2617754"/>
                    <a:pt x="754725" y="3372773"/>
                    <a:pt x="1685763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2" name="Полилиния 201">
              <a:extLst>
                <a:ext uri="{FF2B5EF4-FFF2-40B4-BE49-F238E27FC236}">
                  <a16:creationId xmlns:a16="http://schemas.microsoft.com/office/drawing/2014/main" xmlns="" id="{1D87FCAD-7375-62E9-DE6C-60533071C023}"/>
                </a:ext>
              </a:extLst>
            </p:cNvPr>
            <p:cNvSpPr/>
            <p:nvPr/>
          </p:nvSpPr>
          <p:spPr>
            <a:xfrm>
              <a:off x="6967526" y="4334978"/>
              <a:ext cx="3371480" cy="3372772"/>
            </a:xfrm>
            <a:custGeom>
              <a:avLst/>
              <a:gdLst>
                <a:gd name="connsiteX0" fmla="*/ 1685735 w 3371480"/>
                <a:gd name="connsiteY0" fmla="*/ 3372773 h 3372772"/>
                <a:gd name="connsiteX1" fmla="*/ 3371480 w 3371480"/>
                <a:gd name="connsiteY1" fmla="*/ 1686387 h 3372772"/>
                <a:gd name="connsiteX2" fmla="*/ 1685735 w 3371480"/>
                <a:gd name="connsiteY2" fmla="*/ 0 h 3372772"/>
                <a:gd name="connsiteX3" fmla="*/ 0 w 3371480"/>
                <a:gd name="connsiteY3" fmla="*/ 1686387 h 3372772"/>
                <a:gd name="connsiteX4" fmla="*/ 1685735 w 3371480"/>
                <a:gd name="connsiteY4" fmla="*/ 3372773 h 337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0" h="3372772">
                  <a:moveTo>
                    <a:pt x="1685735" y="3372773"/>
                  </a:moveTo>
                  <a:cubicBezTo>
                    <a:pt x="2616715" y="3372773"/>
                    <a:pt x="3371480" y="2617754"/>
                    <a:pt x="3371480" y="1686387"/>
                  </a:cubicBezTo>
                  <a:cubicBezTo>
                    <a:pt x="3371480" y="755019"/>
                    <a:pt x="2616715" y="0"/>
                    <a:pt x="1685735" y="0"/>
                  </a:cubicBezTo>
                  <a:cubicBezTo>
                    <a:pt x="754731" y="0"/>
                    <a:pt x="0" y="755019"/>
                    <a:pt x="0" y="1686387"/>
                  </a:cubicBezTo>
                  <a:cubicBezTo>
                    <a:pt x="0" y="2617754"/>
                    <a:pt x="754731" y="3372773"/>
                    <a:pt x="1685735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3" name="Полилиния 202">
              <a:extLst>
                <a:ext uri="{FF2B5EF4-FFF2-40B4-BE49-F238E27FC236}">
                  <a16:creationId xmlns:a16="http://schemas.microsoft.com/office/drawing/2014/main" xmlns="" id="{A395068C-30E0-B4F6-E462-ACE8EA19856A}"/>
                </a:ext>
              </a:extLst>
            </p:cNvPr>
            <p:cNvSpPr/>
            <p:nvPr/>
          </p:nvSpPr>
          <p:spPr>
            <a:xfrm>
              <a:off x="9893089" y="2638699"/>
              <a:ext cx="3371492" cy="3372771"/>
            </a:xfrm>
            <a:custGeom>
              <a:avLst/>
              <a:gdLst>
                <a:gd name="connsiteX0" fmla="*/ 1685746 w 3371492"/>
                <a:gd name="connsiteY0" fmla="*/ 3372772 h 3372771"/>
                <a:gd name="connsiteX1" fmla="*/ 3371492 w 3371492"/>
                <a:gd name="connsiteY1" fmla="*/ 1686386 h 3372771"/>
                <a:gd name="connsiteX2" fmla="*/ 1685746 w 3371492"/>
                <a:gd name="connsiteY2" fmla="*/ 0 h 3372771"/>
                <a:gd name="connsiteX3" fmla="*/ 0 w 3371492"/>
                <a:gd name="connsiteY3" fmla="*/ 1686386 h 3372771"/>
                <a:gd name="connsiteX4" fmla="*/ 1685746 w 3371492"/>
                <a:gd name="connsiteY4" fmla="*/ 3372772 h 337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71">
                  <a:moveTo>
                    <a:pt x="1685746" y="3372772"/>
                  </a:moveTo>
                  <a:cubicBezTo>
                    <a:pt x="2616784" y="3372772"/>
                    <a:pt x="3371492" y="2617753"/>
                    <a:pt x="3371492" y="1686386"/>
                  </a:cubicBezTo>
                  <a:cubicBezTo>
                    <a:pt x="3371492" y="755018"/>
                    <a:pt x="2616784" y="0"/>
                    <a:pt x="1685746" y="0"/>
                  </a:cubicBezTo>
                  <a:cubicBezTo>
                    <a:pt x="754765" y="0"/>
                    <a:pt x="0" y="755018"/>
                    <a:pt x="0" y="1686386"/>
                  </a:cubicBezTo>
                  <a:cubicBezTo>
                    <a:pt x="0" y="2617753"/>
                    <a:pt x="754765" y="3372772"/>
                    <a:pt x="1685746" y="3372772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4" name="Полилиния 203">
              <a:extLst>
                <a:ext uri="{FF2B5EF4-FFF2-40B4-BE49-F238E27FC236}">
                  <a16:creationId xmlns:a16="http://schemas.microsoft.com/office/drawing/2014/main" xmlns="" id="{5482DEEC-A610-6EF6-BFDE-89A58583422A}"/>
                </a:ext>
              </a:extLst>
            </p:cNvPr>
            <p:cNvSpPr/>
            <p:nvPr/>
          </p:nvSpPr>
          <p:spPr>
            <a:xfrm>
              <a:off x="7226084" y="4718196"/>
              <a:ext cx="3371441" cy="3372728"/>
            </a:xfrm>
            <a:custGeom>
              <a:avLst/>
              <a:gdLst>
                <a:gd name="connsiteX0" fmla="*/ 2877701 w 3371441"/>
                <a:gd name="connsiteY0" fmla="*/ 2878815 h 3372728"/>
                <a:gd name="connsiteX1" fmla="*/ 2877701 w 3371441"/>
                <a:gd name="connsiteY1" fmla="*/ 493926 h 3372728"/>
                <a:gd name="connsiteX2" fmla="*/ 493737 w 3371441"/>
                <a:gd name="connsiteY2" fmla="*/ 493926 h 3372728"/>
                <a:gd name="connsiteX3" fmla="*/ 493737 w 3371441"/>
                <a:gd name="connsiteY3" fmla="*/ 2878815 h 3372728"/>
                <a:gd name="connsiteX4" fmla="*/ 2877701 w 3371441"/>
                <a:gd name="connsiteY4" fmla="*/ 2878815 h 337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1" h="3372728">
                  <a:moveTo>
                    <a:pt x="2877701" y="2878815"/>
                  </a:moveTo>
                  <a:cubicBezTo>
                    <a:pt x="3536022" y="2220247"/>
                    <a:pt x="3536022" y="1152495"/>
                    <a:pt x="2877701" y="493926"/>
                  </a:cubicBezTo>
                  <a:cubicBezTo>
                    <a:pt x="2219380" y="-164642"/>
                    <a:pt x="1152052" y="-164642"/>
                    <a:pt x="493737" y="493926"/>
                  </a:cubicBezTo>
                  <a:cubicBezTo>
                    <a:pt x="-164579" y="1152495"/>
                    <a:pt x="-164579" y="2220247"/>
                    <a:pt x="493737" y="2878815"/>
                  </a:cubicBezTo>
                  <a:cubicBezTo>
                    <a:pt x="1152052" y="3537367"/>
                    <a:pt x="2219380" y="3537367"/>
                    <a:pt x="2877701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5" name="Полилиния 204">
              <a:extLst>
                <a:ext uri="{FF2B5EF4-FFF2-40B4-BE49-F238E27FC236}">
                  <a16:creationId xmlns:a16="http://schemas.microsoft.com/office/drawing/2014/main" xmlns="" id="{B48FD0AA-D972-8979-93C5-540266B02C41}"/>
                </a:ext>
              </a:extLst>
            </p:cNvPr>
            <p:cNvSpPr/>
            <p:nvPr/>
          </p:nvSpPr>
          <p:spPr>
            <a:xfrm>
              <a:off x="9584867" y="2294522"/>
              <a:ext cx="3371492" cy="3372769"/>
            </a:xfrm>
            <a:custGeom>
              <a:avLst/>
              <a:gdLst>
                <a:gd name="connsiteX0" fmla="*/ 1685746 w 3371492"/>
                <a:gd name="connsiteY0" fmla="*/ 3372770 h 3372769"/>
                <a:gd name="connsiteX1" fmla="*/ 3371492 w 3371492"/>
                <a:gd name="connsiteY1" fmla="*/ 1686383 h 3372769"/>
                <a:gd name="connsiteX2" fmla="*/ 1685746 w 3371492"/>
                <a:gd name="connsiteY2" fmla="*/ 0 h 3372769"/>
                <a:gd name="connsiteX3" fmla="*/ 0 w 3371492"/>
                <a:gd name="connsiteY3" fmla="*/ 1686383 h 3372769"/>
                <a:gd name="connsiteX4" fmla="*/ 1685746 w 3371492"/>
                <a:gd name="connsiteY4" fmla="*/ 3372770 h 337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69">
                  <a:moveTo>
                    <a:pt x="1685746" y="3372770"/>
                  </a:moveTo>
                  <a:cubicBezTo>
                    <a:pt x="2616784" y="3372770"/>
                    <a:pt x="3371492" y="2617750"/>
                    <a:pt x="3371492" y="1686383"/>
                  </a:cubicBezTo>
                  <a:cubicBezTo>
                    <a:pt x="3371492" y="755022"/>
                    <a:pt x="2616784" y="0"/>
                    <a:pt x="1685746" y="0"/>
                  </a:cubicBezTo>
                  <a:cubicBezTo>
                    <a:pt x="754765" y="0"/>
                    <a:pt x="0" y="755022"/>
                    <a:pt x="0" y="1686383"/>
                  </a:cubicBezTo>
                  <a:cubicBezTo>
                    <a:pt x="0" y="2617750"/>
                    <a:pt x="754765" y="3372770"/>
                    <a:pt x="1685746" y="3372770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6" name="Полилиния 205">
              <a:extLst>
                <a:ext uri="{FF2B5EF4-FFF2-40B4-BE49-F238E27FC236}">
                  <a16:creationId xmlns:a16="http://schemas.microsoft.com/office/drawing/2014/main" xmlns="" id="{B5389188-B139-DB9E-62A4-22198B2E2C20}"/>
                </a:ext>
              </a:extLst>
            </p:cNvPr>
            <p:cNvSpPr/>
            <p:nvPr/>
          </p:nvSpPr>
          <p:spPr>
            <a:xfrm>
              <a:off x="7578359" y="5017182"/>
              <a:ext cx="3371457" cy="3372784"/>
            </a:xfrm>
            <a:custGeom>
              <a:avLst/>
              <a:gdLst>
                <a:gd name="connsiteX0" fmla="*/ 1685712 w 3371457"/>
                <a:gd name="connsiteY0" fmla="*/ 3372785 h 3372784"/>
                <a:gd name="connsiteX1" fmla="*/ 3371457 w 3371457"/>
                <a:gd name="connsiteY1" fmla="*/ 1686387 h 3372784"/>
                <a:gd name="connsiteX2" fmla="*/ 1685712 w 3371457"/>
                <a:gd name="connsiteY2" fmla="*/ 0 h 3372784"/>
                <a:gd name="connsiteX3" fmla="*/ 0 w 3371457"/>
                <a:gd name="connsiteY3" fmla="*/ 1686387 h 3372784"/>
                <a:gd name="connsiteX4" fmla="*/ 1685712 w 3371457"/>
                <a:gd name="connsiteY4" fmla="*/ 3372785 h 337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7" h="3372784">
                  <a:moveTo>
                    <a:pt x="1685712" y="3372785"/>
                  </a:moveTo>
                  <a:cubicBezTo>
                    <a:pt x="2616749" y="3372785"/>
                    <a:pt x="3371457" y="2617748"/>
                    <a:pt x="3371457" y="1686387"/>
                  </a:cubicBezTo>
                  <a:cubicBezTo>
                    <a:pt x="3371457" y="755019"/>
                    <a:pt x="2616749" y="0"/>
                    <a:pt x="1685712" y="0"/>
                  </a:cubicBezTo>
                  <a:cubicBezTo>
                    <a:pt x="754731" y="0"/>
                    <a:pt x="0" y="755019"/>
                    <a:pt x="0" y="1686387"/>
                  </a:cubicBezTo>
                  <a:cubicBezTo>
                    <a:pt x="0" y="2617748"/>
                    <a:pt x="754731" y="3372785"/>
                    <a:pt x="1685712" y="3372785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7" name="Полилиния 206">
              <a:extLst>
                <a:ext uri="{FF2B5EF4-FFF2-40B4-BE49-F238E27FC236}">
                  <a16:creationId xmlns:a16="http://schemas.microsoft.com/office/drawing/2014/main" xmlns="" id="{201EB245-18E6-BD89-4CF5-841D6BC5E82F}"/>
                </a:ext>
              </a:extLst>
            </p:cNvPr>
            <p:cNvSpPr/>
            <p:nvPr/>
          </p:nvSpPr>
          <p:spPr>
            <a:xfrm>
              <a:off x="9195203" y="2046386"/>
              <a:ext cx="3371426" cy="3372740"/>
            </a:xfrm>
            <a:custGeom>
              <a:avLst/>
              <a:gdLst>
                <a:gd name="connsiteX0" fmla="*/ 2877686 w 3371426"/>
                <a:gd name="connsiteY0" fmla="*/ 2878815 h 3372740"/>
                <a:gd name="connsiteX1" fmla="*/ 2877686 w 3371426"/>
                <a:gd name="connsiteY1" fmla="*/ 493926 h 3372740"/>
                <a:gd name="connsiteX2" fmla="*/ 493732 w 3371426"/>
                <a:gd name="connsiteY2" fmla="*/ 493926 h 3372740"/>
                <a:gd name="connsiteX3" fmla="*/ 493732 w 3371426"/>
                <a:gd name="connsiteY3" fmla="*/ 2878815 h 3372740"/>
                <a:gd name="connsiteX4" fmla="*/ 2877686 w 3371426"/>
                <a:gd name="connsiteY4" fmla="*/ 2878815 h 33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6" h="3372740">
                  <a:moveTo>
                    <a:pt x="2877686" y="2878815"/>
                  </a:moveTo>
                  <a:cubicBezTo>
                    <a:pt x="3536007" y="2220246"/>
                    <a:pt x="3536007" y="1152494"/>
                    <a:pt x="2877686" y="493926"/>
                  </a:cubicBezTo>
                  <a:cubicBezTo>
                    <a:pt x="2219365" y="-164642"/>
                    <a:pt x="1152054" y="-164642"/>
                    <a:pt x="493732" y="493926"/>
                  </a:cubicBezTo>
                  <a:cubicBezTo>
                    <a:pt x="-164577" y="1152494"/>
                    <a:pt x="-164577" y="2220246"/>
                    <a:pt x="493732" y="2878815"/>
                  </a:cubicBezTo>
                  <a:cubicBezTo>
                    <a:pt x="1152054" y="3537383"/>
                    <a:pt x="2219365" y="3537383"/>
                    <a:pt x="2877686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8" name="Полилиния 207">
              <a:extLst>
                <a:ext uri="{FF2B5EF4-FFF2-40B4-BE49-F238E27FC236}">
                  <a16:creationId xmlns:a16="http://schemas.microsoft.com/office/drawing/2014/main" xmlns="" id="{5AFFA20A-9A0F-0B39-B77D-84BCEB53C91C}"/>
                </a:ext>
              </a:extLst>
            </p:cNvPr>
            <p:cNvSpPr/>
            <p:nvPr/>
          </p:nvSpPr>
          <p:spPr>
            <a:xfrm>
              <a:off x="7998334" y="5209918"/>
              <a:ext cx="3371425" cy="3372731"/>
            </a:xfrm>
            <a:custGeom>
              <a:avLst/>
              <a:gdLst>
                <a:gd name="connsiteX0" fmla="*/ 2877685 w 3371425"/>
                <a:gd name="connsiteY0" fmla="*/ 2878793 h 3372731"/>
                <a:gd name="connsiteX1" fmla="*/ 2877685 w 3371425"/>
                <a:gd name="connsiteY1" fmla="*/ 493926 h 3372731"/>
                <a:gd name="connsiteX2" fmla="*/ 493737 w 3371425"/>
                <a:gd name="connsiteY2" fmla="*/ 493926 h 3372731"/>
                <a:gd name="connsiteX3" fmla="*/ 493732 w 3371425"/>
                <a:gd name="connsiteY3" fmla="*/ 2878793 h 3372731"/>
                <a:gd name="connsiteX4" fmla="*/ 2877685 w 3371425"/>
                <a:gd name="connsiteY4" fmla="*/ 2878793 h 337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5" h="3372731">
                  <a:moveTo>
                    <a:pt x="2877685" y="2878793"/>
                  </a:moveTo>
                  <a:cubicBezTo>
                    <a:pt x="3536006" y="2220247"/>
                    <a:pt x="3536006" y="1152495"/>
                    <a:pt x="2877685" y="493926"/>
                  </a:cubicBezTo>
                  <a:cubicBezTo>
                    <a:pt x="2219364" y="-164642"/>
                    <a:pt x="1152047" y="-164642"/>
                    <a:pt x="493737" y="493926"/>
                  </a:cubicBezTo>
                  <a:cubicBezTo>
                    <a:pt x="-164578" y="1152495"/>
                    <a:pt x="-164578" y="2220247"/>
                    <a:pt x="493732" y="2878793"/>
                  </a:cubicBezTo>
                  <a:cubicBezTo>
                    <a:pt x="1152047" y="3537378"/>
                    <a:pt x="2219364" y="3537378"/>
                    <a:pt x="2877685" y="2878793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9" name="Полилиния 208">
              <a:extLst>
                <a:ext uri="{FF2B5EF4-FFF2-40B4-BE49-F238E27FC236}">
                  <a16:creationId xmlns:a16="http://schemas.microsoft.com/office/drawing/2014/main" xmlns="" id="{04A72A44-5745-508F-0A3D-B659D13EF561}"/>
                </a:ext>
              </a:extLst>
            </p:cNvPr>
            <p:cNvSpPr/>
            <p:nvPr/>
          </p:nvSpPr>
          <p:spPr>
            <a:xfrm>
              <a:off x="8753015" y="1912603"/>
              <a:ext cx="3371451" cy="3372740"/>
            </a:xfrm>
            <a:custGeom>
              <a:avLst/>
              <a:gdLst>
                <a:gd name="connsiteX0" fmla="*/ 2877711 w 3371451"/>
                <a:gd name="connsiteY0" fmla="*/ 2878814 h 3372740"/>
                <a:gd name="connsiteX1" fmla="*/ 2877711 w 3371451"/>
                <a:gd name="connsiteY1" fmla="*/ 493926 h 3372740"/>
                <a:gd name="connsiteX2" fmla="*/ 493758 w 3371451"/>
                <a:gd name="connsiteY2" fmla="*/ 493926 h 3372740"/>
                <a:gd name="connsiteX3" fmla="*/ 493758 w 3371451"/>
                <a:gd name="connsiteY3" fmla="*/ 2878814 h 3372740"/>
                <a:gd name="connsiteX4" fmla="*/ 2877711 w 3371451"/>
                <a:gd name="connsiteY4" fmla="*/ 2878814 h 33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1" h="3372740">
                  <a:moveTo>
                    <a:pt x="2877711" y="2878814"/>
                  </a:moveTo>
                  <a:cubicBezTo>
                    <a:pt x="3536032" y="2220245"/>
                    <a:pt x="3536032" y="1152493"/>
                    <a:pt x="2877711" y="493926"/>
                  </a:cubicBezTo>
                  <a:cubicBezTo>
                    <a:pt x="2219391" y="-164642"/>
                    <a:pt x="1152022" y="-164642"/>
                    <a:pt x="493758" y="493926"/>
                  </a:cubicBezTo>
                  <a:cubicBezTo>
                    <a:pt x="-164586" y="1152493"/>
                    <a:pt x="-164586" y="2220245"/>
                    <a:pt x="493758" y="2878814"/>
                  </a:cubicBezTo>
                  <a:cubicBezTo>
                    <a:pt x="1152022" y="3537382"/>
                    <a:pt x="2219391" y="3537382"/>
                    <a:pt x="2877711" y="2878814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10" name="Полилиния 209">
              <a:extLst>
                <a:ext uri="{FF2B5EF4-FFF2-40B4-BE49-F238E27FC236}">
                  <a16:creationId xmlns:a16="http://schemas.microsoft.com/office/drawing/2014/main" xmlns="" id="{618AAF31-D890-59D7-096F-51AC56B3246C}"/>
                </a:ext>
              </a:extLst>
            </p:cNvPr>
            <p:cNvSpPr/>
            <p:nvPr/>
          </p:nvSpPr>
          <p:spPr>
            <a:xfrm>
              <a:off x="8454516" y="5281936"/>
              <a:ext cx="3371459" cy="3372726"/>
            </a:xfrm>
            <a:custGeom>
              <a:avLst/>
              <a:gdLst>
                <a:gd name="connsiteX0" fmla="*/ 2877719 w 3371459"/>
                <a:gd name="connsiteY0" fmla="*/ 2878787 h 3372726"/>
                <a:gd name="connsiteX1" fmla="*/ 2877719 w 3371459"/>
                <a:gd name="connsiteY1" fmla="*/ 493926 h 3372726"/>
                <a:gd name="connsiteX2" fmla="*/ 493736 w 3371459"/>
                <a:gd name="connsiteY2" fmla="*/ 493926 h 3372726"/>
                <a:gd name="connsiteX3" fmla="*/ 493736 w 3371459"/>
                <a:gd name="connsiteY3" fmla="*/ 2878787 h 3372726"/>
                <a:gd name="connsiteX4" fmla="*/ 2877719 w 3371459"/>
                <a:gd name="connsiteY4" fmla="*/ 2878787 h 337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9" h="3372726">
                  <a:moveTo>
                    <a:pt x="2877719" y="2878787"/>
                  </a:moveTo>
                  <a:cubicBezTo>
                    <a:pt x="3536039" y="2220247"/>
                    <a:pt x="3536039" y="1152495"/>
                    <a:pt x="2877719" y="493926"/>
                  </a:cubicBezTo>
                  <a:cubicBezTo>
                    <a:pt x="2219397" y="-164642"/>
                    <a:pt x="1152029" y="-164642"/>
                    <a:pt x="493736" y="493926"/>
                  </a:cubicBezTo>
                  <a:cubicBezTo>
                    <a:pt x="-164579" y="1152495"/>
                    <a:pt x="-164579" y="2220247"/>
                    <a:pt x="493736" y="2878787"/>
                  </a:cubicBezTo>
                  <a:cubicBezTo>
                    <a:pt x="1152029" y="3537373"/>
                    <a:pt x="2219397" y="3537373"/>
                    <a:pt x="2877719" y="2878787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11" name="Полилиния 210">
              <a:extLst>
                <a:ext uri="{FF2B5EF4-FFF2-40B4-BE49-F238E27FC236}">
                  <a16:creationId xmlns:a16="http://schemas.microsoft.com/office/drawing/2014/main" xmlns="" id="{3ECD44AF-4804-B30F-B41C-ED3C6181152B}"/>
                </a:ext>
              </a:extLst>
            </p:cNvPr>
            <p:cNvSpPr/>
            <p:nvPr/>
          </p:nvSpPr>
          <p:spPr>
            <a:xfrm>
              <a:off x="8290993" y="1903287"/>
              <a:ext cx="3371454" cy="3372736"/>
            </a:xfrm>
            <a:custGeom>
              <a:avLst/>
              <a:gdLst>
                <a:gd name="connsiteX0" fmla="*/ 2877714 w 3371454"/>
                <a:gd name="connsiteY0" fmla="*/ 2878811 h 3372736"/>
                <a:gd name="connsiteX1" fmla="*/ 2877714 w 3371454"/>
                <a:gd name="connsiteY1" fmla="*/ 493926 h 3372736"/>
                <a:gd name="connsiteX2" fmla="*/ 493732 w 3371454"/>
                <a:gd name="connsiteY2" fmla="*/ 493926 h 3372736"/>
                <a:gd name="connsiteX3" fmla="*/ 493732 w 3371454"/>
                <a:gd name="connsiteY3" fmla="*/ 2878811 h 3372736"/>
                <a:gd name="connsiteX4" fmla="*/ 2877714 w 3371454"/>
                <a:gd name="connsiteY4" fmla="*/ 2878811 h 337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4" h="3372736">
                  <a:moveTo>
                    <a:pt x="2877714" y="2878811"/>
                  </a:moveTo>
                  <a:cubicBezTo>
                    <a:pt x="3536035" y="2220248"/>
                    <a:pt x="3536035" y="1152495"/>
                    <a:pt x="2877714" y="493926"/>
                  </a:cubicBezTo>
                  <a:cubicBezTo>
                    <a:pt x="2219393" y="-164642"/>
                    <a:pt x="1152025" y="-164642"/>
                    <a:pt x="493732" y="493926"/>
                  </a:cubicBezTo>
                  <a:cubicBezTo>
                    <a:pt x="-164577" y="1152495"/>
                    <a:pt x="-164577" y="2220248"/>
                    <a:pt x="493732" y="2878811"/>
                  </a:cubicBezTo>
                  <a:cubicBezTo>
                    <a:pt x="1152025" y="3537379"/>
                    <a:pt x="2219393" y="3537379"/>
                    <a:pt x="2877714" y="2878811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12" name="Полилиния 211">
              <a:extLst>
                <a:ext uri="{FF2B5EF4-FFF2-40B4-BE49-F238E27FC236}">
                  <a16:creationId xmlns:a16="http://schemas.microsoft.com/office/drawing/2014/main" xmlns="" id="{56EEE061-1B4A-751C-8570-CABE3E6354D4}"/>
                </a:ext>
              </a:extLst>
            </p:cNvPr>
            <p:cNvSpPr/>
            <p:nvPr/>
          </p:nvSpPr>
          <p:spPr>
            <a:xfrm>
              <a:off x="8913349" y="5228254"/>
              <a:ext cx="3371459" cy="3372740"/>
            </a:xfrm>
            <a:custGeom>
              <a:avLst/>
              <a:gdLst>
                <a:gd name="connsiteX0" fmla="*/ 2877719 w 3371459"/>
                <a:gd name="connsiteY0" fmla="*/ 2878844 h 3372740"/>
                <a:gd name="connsiteX1" fmla="*/ 2877719 w 3371459"/>
                <a:gd name="connsiteY1" fmla="*/ 493926 h 3372740"/>
                <a:gd name="connsiteX2" fmla="*/ 493708 w 3371459"/>
                <a:gd name="connsiteY2" fmla="*/ 493926 h 3372740"/>
                <a:gd name="connsiteX3" fmla="*/ 493765 w 3371459"/>
                <a:gd name="connsiteY3" fmla="*/ 2878844 h 3372740"/>
                <a:gd name="connsiteX4" fmla="*/ 2877719 w 3371459"/>
                <a:gd name="connsiteY4" fmla="*/ 2878844 h 33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9" h="3372740">
                  <a:moveTo>
                    <a:pt x="2877719" y="2878844"/>
                  </a:moveTo>
                  <a:cubicBezTo>
                    <a:pt x="3536040" y="2220247"/>
                    <a:pt x="3536040" y="1152495"/>
                    <a:pt x="2877719" y="493926"/>
                  </a:cubicBezTo>
                  <a:cubicBezTo>
                    <a:pt x="2219397" y="-164642"/>
                    <a:pt x="1152030" y="-164642"/>
                    <a:pt x="493708" y="493926"/>
                  </a:cubicBezTo>
                  <a:cubicBezTo>
                    <a:pt x="-164579" y="1152495"/>
                    <a:pt x="-164579" y="2220247"/>
                    <a:pt x="493765" y="2878844"/>
                  </a:cubicBezTo>
                  <a:cubicBezTo>
                    <a:pt x="1152030" y="3537373"/>
                    <a:pt x="2219397" y="3537373"/>
                    <a:pt x="2877719" y="2878844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13" name="Полилиния 212">
              <a:extLst>
                <a:ext uri="{FF2B5EF4-FFF2-40B4-BE49-F238E27FC236}">
                  <a16:creationId xmlns:a16="http://schemas.microsoft.com/office/drawing/2014/main" xmlns="" id="{13E72E4D-BE65-BF0A-6358-E30682B5DE84}"/>
                </a:ext>
              </a:extLst>
            </p:cNvPr>
            <p:cNvSpPr/>
            <p:nvPr/>
          </p:nvSpPr>
          <p:spPr>
            <a:xfrm>
              <a:off x="7843865" y="2019294"/>
              <a:ext cx="3371428" cy="3372741"/>
            </a:xfrm>
            <a:custGeom>
              <a:avLst/>
              <a:gdLst>
                <a:gd name="connsiteX0" fmla="*/ 2877730 w 3371428"/>
                <a:gd name="connsiteY0" fmla="*/ 2878815 h 3372741"/>
                <a:gd name="connsiteX1" fmla="*/ 2877730 w 3371428"/>
                <a:gd name="connsiteY1" fmla="*/ 493926 h 3372741"/>
                <a:gd name="connsiteX2" fmla="*/ 493736 w 3371428"/>
                <a:gd name="connsiteY2" fmla="*/ 493926 h 3372741"/>
                <a:gd name="connsiteX3" fmla="*/ 493736 w 3371428"/>
                <a:gd name="connsiteY3" fmla="*/ 2878815 h 3372741"/>
                <a:gd name="connsiteX4" fmla="*/ 2877730 w 3371428"/>
                <a:gd name="connsiteY4" fmla="*/ 2878815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8" h="3372741">
                  <a:moveTo>
                    <a:pt x="2877730" y="2878815"/>
                  </a:moveTo>
                  <a:cubicBezTo>
                    <a:pt x="3535994" y="2220247"/>
                    <a:pt x="3535994" y="1152494"/>
                    <a:pt x="2877730" y="493926"/>
                  </a:cubicBezTo>
                  <a:cubicBezTo>
                    <a:pt x="2219409" y="-164642"/>
                    <a:pt x="1152052" y="-164642"/>
                    <a:pt x="493736" y="493926"/>
                  </a:cubicBezTo>
                  <a:cubicBezTo>
                    <a:pt x="-164579" y="1152494"/>
                    <a:pt x="-164579" y="2220247"/>
                    <a:pt x="493736" y="2878815"/>
                  </a:cubicBezTo>
                  <a:cubicBezTo>
                    <a:pt x="1152052" y="3537383"/>
                    <a:pt x="2219409" y="3537383"/>
                    <a:pt x="2877730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14" name="Полилиния 213">
              <a:extLst>
                <a:ext uri="{FF2B5EF4-FFF2-40B4-BE49-F238E27FC236}">
                  <a16:creationId xmlns:a16="http://schemas.microsoft.com/office/drawing/2014/main" xmlns="" id="{9B009541-CB8A-5579-7216-A58968249302}"/>
                </a:ext>
              </a:extLst>
            </p:cNvPr>
            <p:cNvSpPr/>
            <p:nvPr/>
          </p:nvSpPr>
          <p:spPr>
            <a:xfrm>
              <a:off x="9340827" y="5052482"/>
              <a:ext cx="3371491" cy="3372778"/>
            </a:xfrm>
            <a:custGeom>
              <a:avLst/>
              <a:gdLst>
                <a:gd name="connsiteX0" fmla="*/ 1685746 w 3371491"/>
                <a:gd name="connsiteY0" fmla="*/ 3372779 h 3372778"/>
                <a:gd name="connsiteX1" fmla="*/ 3371492 w 3371491"/>
                <a:gd name="connsiteY1" fmla="*/ 1686387 h 3372778"/>
                <a:gd name="connsiteX2" fmla="*/ 1685746 w 3371491"/>
                <a:gd name="connsiteY2" fmla="*/ 0 h 3372778"/>
                <a:gd name="connsiteX3" fmla="*/ 0 w 3371491"/>
                <a:gd name="connsiteY3" fmla="*/ 1686387 h 3372778"/>
                <a:gd name="connsiteX4" fmla="*/ 1685746 w 3371491"/>
                <a:gd name="connsiteY4" fmla="*/ 3372779 h 337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1" h="3372778">
                  <a:moveTo>
                    <a:pt x="1685746" y="3372779"/>
                  </a:moveTo>
                  <a:cubicBezTo>
                    <a:pt x="2616727" y="3372779"/>
                    <a:pt x="3371492" y="2617754"/>
                    <a:pt x="3371492" y="1686387"/>
                  </a:cubicBezTo>
                  <a:cubicBezTo>
                    <a:pt x="3371492" y="755020"/>
                    <a:pt x="2616727" y="0"/>
                    <a:pt x="1685746" y="0"/>
                  </a:cubicBezTo>
                  <a:cubicBezTo>
                    <a:pt x="754708" y="0"/>
                    <a:pt x="0" y="755020"/>
                    <a:pt x="0" y="1686387"/>
                  </a:cubicBezTo>
                  <a:cubicBezTo>
                    <a:pt x="0" y="2617754"/>
                    <a:pt x="754708" y="3372779"/>
                    <a:pt x="1685746" y="3372779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15" name="Полилиния 214">
              <a:extLst>
                <a:ext uri="{FF2B5EF4-FFF2-40B4-BE49-F238E27FC236}">
                  <a16:creationId xmlns:a16="http://schemas.microsoft.com/office/drawing/2014/main" xmlns="" id="{6E8A0965-B3F5-9844-7B3B-88E8966CA921}"/>
                </a:ext>
              </a:extLst>
            </p:cNvPr>
            <p:cNvSpPr/>
            <p:nvPr/>
          </p:nvSpPr>
          <p:spPr>
            <a:xfrm>
              <a:off x="7444435" y="2251734"/>
              <a:ext cx="3371497" cy="3372771"/>
            </a:xfrm>
            <a:custGeom>
              <a:avLst/>
              <a:gdLst>
                <a:gd name="connsiteX0" fmla="*/ 1685735 w 3371497"/>
                <a:gd name="connsiteY0" fmla="*/ 3372771 h 3372771"/>
                <a:gd name="connsiteX1" fmla="*/ 3371498 w 3371497"/>
                <a:gd name="connsiteY1" fmla="*/ 1686385 h 3372771"/>
                <a:gd name="connsiteX2" fmla="*/ 1685735 w 3371497"/>
                <a:gd name="connsiteY2" fmla="*/ 0 h 3372771"/>
                <a:gd name="connsiteX3" fmla="*/ 0 w 3371497"/>
                <a:gd name="connsiteY3" fmla="*/ 1686385 h 3372771"/>
                <a:gd name="connsiteX4" fmla="*/ 1685735 w 3371497"/>
                <a:gd name="connsiteY4" fmla="*/ 3372771 h 337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7" h="3372771">
                  <a:moveTo>
                    <a:pt x="1685735" y="3372771"/>
                  </a:moveTo>
                  <a:cubicBezTo>
                    <a:pt x="2616733" y="3372771"/>
                    <a:pt x="3371498" y="2617752"/>
                    <a:pt x="3371498" y="1686385"/>
                  </a:cubicBezTo>
                  <a:cubicBezTo>
                    <a:pt x="3371498" y="755023"/>
                    <a:pt x="2616733" y="0"/>
                    <a:pt x="1685735" y="0"/>
                  </a:cubicBezTo>
                  <a:cubicBezTo>
                    <a:pt x="754731" y="0"/>
                    <a:pt x="0" y="755023"/>
                    <a:pt x="0" y="1686385"/>
                  </a:cubicBezTo>
                  <a:cubicBezTo>
                    <a:pt x="0" y="2617752"/>
                    <a:pt x="754731" y="3372771"/>
                    <a:pt x="1685735" y="3372771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16" name="Полилиния 215">
              <a:extLst>
                <a:ext uri="{FF2B5EF4-FFF2-40B4-BE49-F238E27FC236}">
                  <a16:creationId xmlns:a16="http://schemas.microsoft.com/office/drawing/2014/main" xmlns="" id="{D6AD4510-08B5-7F2F-C375-8630606D5A4D}"/>
                </a:ext>
              </a:extLst>
            </p:cNvPr>
            <p:cNvSpPr/>
            <p:nvPr/>
          </p:nvSpPr>
          <p:spPr>
            <a:xfrm>
              <a:off x="9704639" y="4767672"/>
              <a:ext cx="3371492" cy="3372784"/>
            </a:xfrm>
            <a:custGeom>
              <a:avLst/>
              <a:gdLst>
                <a:gd name="connsiteX0" fmla="*/ 1685746 w 3371492"/>
                <a:gd name="connsiteY0" fmla="*/ 3372785 h 3372784"/>
                <a:gd name="connsiteX1" fmla="*/ 3371492 w 3371492"/>
                <a:gd name="connsiteY1" fmla="*/ 1686387 h 3372784"/>
                <a:gd name="connsiteX2" fmla="*/ 1685746 w 3371492"/>
                <a:gd name="connsiteY2" fmla="*/ 0 h 3372784"/>
                <a:gd name="connsiteX3" fmla="*/ 0 w 3371492"/>
                <a:gd name="connsiteY3" fmla="*/ 1686387 h 3372784"/>
                <a:gd name="connsiteX4" fmla="*/ 1685746 w 3371492"/>
                <a:gd name="connsiteY4" fmla="*/ 3372785 h 337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84">
                  <a:moveTo>
                    <a:pt x="1685746" y="3372785"/>
                  </a:moveTo>
                  <a:cubicBezTo>
                    <a:pt x="2616727" y="3372785"/>
                    <a:pt x="3371492" y="2617754"/>
                    <a:pt x="3371492" y="1686387"/>
                  </a:cubicBezTo>
                  <a:cubicBezTo>
                    <a:pt x="3371492" y="755025"/>
                    <a:pt x="2616727" y="0"/>
                    <a:pt x="1685746" y="0"/>
                  </a:cubicBezTo>
                  <a:cubicBezTo>
                    <a:pt x="754708" y="0"/>
                    <a:pt x="0" y="755025"/>
                    <a:pt x="0" y="1686387"/>
                  </a:cubicBezTo>
                  <a:cubicBezTo>
                    <a:pt x="0" y="2617754"/>
                    <a:pt x="754708" y="3372785"/>
                    <a:pt x="1685746" y="3372785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17" name="Полилиния 216">
              <a:extLst>
                <a:ext uri="{FF2B5EF4-FFF2-40B4-BE49-F238E27FC236}">
                  <a16:creationId xmlns:a16="http://schemas.microsoft.com/office/drawing/2014/main" xmlns="" id="{9AA7ED89-8DDE-D579-1CBF-6FCA5BA6F262}"/>
                </a:ext>
              </a:extLst>
            </p:cNvPr>
            <p:cNvSpPr/>
            <p:nvPr/>
          </p:nvSpPr>
          <p:spPr>
            <a:xfrm>
              <a:off x="7122574" y="2583458"/>
              <a:ext cx="3371453" cy="3372737"/>
            </a:xfrm>
            <a:custGeom>
              <a:avLst/>
              <a:gdLst>
                <a:gd name="connsiteX0" fmla="*/ 2877712 w 3371453"/>
                <a:gd name="connsiteY0" fmla="*/ 2878811 h 3372737"/>
                <a:gd name="connsiteX1" fmla="*/ 2877712 w 3371453"/>
                <a:gd name="connsiteY1" fmla="*/ 493928 h 3372737"/>
                <a:gd name="connsiteX2" fmla="*/ 493736 w 3371453"/>
                <a:gd name="connsiteY2" fmla="*/ 493928 h 3372737"/>
                <a:gd name="connsiteX3" fmla="*/ 493736 w 3371453"/>
                <a:gd name="connsiteY3" fmla="*/ 2878811 h 3372737"/>
                <a:gd name="connsiteX4" fmla="*/ 2877712 w 3371453"/>
                <a:gd name="connsiteY4" fmla="*/ 2878811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3" h="3372737">
                  <a:moveTo>
                    <a:pt x="2877712" y="2878811"/>
                  </a:moveTo>
                  <a:cubicBezTo>
                    <a:pt x="3536034" y="2220243"/>
                    <a:pt x="3536034" y="1152496"/>
                    <a:pt x="2877712" y="493928"/>
                  </a:cubicBezTo>
                  <a:cubicBezTo>
                    <a:pt x="2219391" y="-164642"/>
                    <a:pt x="1152052" y="-164643"/>
                    <a:pt x="493736" y="493928"/>
                  </a:cubicBezTo>
                  <a:cubicBezTo>
                    <a:pt x="-164579" y="1152496"/>
                    <a:pt x="-164579" y="2220243"/>
                    <a:pt x="493736" y="2878811"/>
                  </a:cubicBezTo>
                  <a:cubicBezTo>
                    <a:pt x="1152052" y="3537380"/>
                    <a:pt x="2219391" y="3537380"/>
                    <a:pt x="2877712" y="2878811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18" name="Полилиния 217">
              <a:extLst>
                <a:ext uri="{FF2B5EF4-FFF2-40B4-BE49-F238E27FC236}">
                  <a16:creationId xmlns:a16="http://schemas.microsoft.com/office/drawing/2014/main" xmlns="" id="{54CAFA74-7DF0-C1F5-B540-D9B56ECA7D56}"/>
                </a:ext>
              </a:extLst>
            </p:cNvPr>
            <p:cNvSpPr/>
            <p:nvPr/>
          </p:nvSpPr>
          <p:spPr>
            <a:xfrm>
              <a:off x="9978110" y="4395222"/>
              <a:ext cx="3371449" cy="3372738"/>
            </a:xfrm>
            <a:custGeom>
              <a:avLst/>
              <a:gdLst>
                <a:gd name="connsiteX0" fmla="*/ 2877709 w 3371449"/>
                <a:gd name="connsiteY0" fmla="*/ 2878816 h 3372738"/>
                <a:gd name="connsiteX1" fmla="*/ 2877709 w 3371449"/>
                <a:gd name="connsiteY1" fmla="*/ 493926 h 3372738"/>
                <a:gd name="connsiteX2" fmla="*/ 493698 w 3371449"/>
                <a:gd name="connsiteY2" fmla="*/ 493926 h 3372738"/>
                <a:gd name="connsiteX3" fmla="*/ 493698 w 3371449"/>
                <a:gd name="connsiteY3" fmla="*/ 2878810 h 3372738"/>
                <a:gd name="connsiteX4" fmla="*/ 2877709 w 3371449"/>
                <a:gd name="connsiteY4" fmla="*/ 2878816 h 337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38">
                  <a:moveTo>
                    <a:pt x="2877709" y="2878816"/>
                  </a:moveTo>
                  <a:cubicBezTo>
                    <a:pt x="3536030" y="2220247"/>
                    <a:pt x="3536030" y="1152495"/>
                    <a:pt x="2877709" y="493926"/>
                  </a:cubicBezTo>
                  <a:cubicBezTo>
                    <a:pt x="2219387" y="-164642"/>
                    <a:pt x="1152020" y="-164642"/>
                    <a:pt x="493698" y="493926"/>
                  </a:cubicBezTo>
                  <a:cubicBezTo>
                    <a:pt x="-164566" y="1152495"/>
                    <a:pt x="-164566" y="2220242"/>
                    <a:pt x="493698" y="2878810"/>
                  </a:cubicBezTo>
                  <a:cubicBezTo>
                    <a:pt x="1152020" y="3537378"/>
                    <a:pt x="2219387" y="3537384"/>
                    <a:pt x="2877709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19" name="Полилиния 218">
              <a:extLst>
                <a:ext uri="{FF2B5EF4-FFF2-40B4-BE49-F238E27FC236}">
                  <a16:creationId xmlns:a16="http://schemas.microsoft.com/office/drawing/2014/main" xmlns="" id="{419A0F7A-5324-F14F-F409-68F7289A6B9D}"/>
                </a:ext>
              </a:extLst>
            </p:cNvPr>
            <p:cNvSpPr/>
            <p:nvPr/>
          </p:nvSpPr>
          <p:spPr>
            <a:xfrm>
              <a:off x="6902441" y="2989547"/>
              <a:ext cx="3371443" cy="3372741"/>
            </a:xfrm>
            <a:custGeom>
              <a:avLst/>
              <a:gdLst>
                <a:gd name="connsiteX0" fmla="*/ 2877703 w 3371443"/>
                <a:gd name="connsiteY0" fmla="*/ 2878816 h 3372741"/>
                <a:gd name="connsiteX1" fmla="*/ 2877703 w 3371443"/>
                <a:gd name="connsiteY1" fmla="*/ 493926 h 3372741"/>
                <a:gd name="connsiteX2" fmla="*/ 493732 w 3371443"/>
                <a:gd name="connsiteY2" fmla="*/ 493926 h 3372741"/>
                <a:gd name="connsiteX3" fmla="*/ 493732 w 3371443"/>
                <a:gd name="connsiteY3" fmla="*/ 2878816 h 3372741"/>
                <a:gd name="connsiteX4" fmla="*/ 2877703 w 3371443"/>
                <a:gd name="connsiteY4" fmla="*/ 2878816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3" h="3372741">
                  <a:moveTo>
                    <a:pt x="2877703" y="2878816"/>
                  </a:moveTo>
                  <a:cubicBezTo>
                    <a:pt x="3536024" y="2220247"/>
                    <a:pt x="3536024" y="1152495"/>
                    <a:pt x="2877703" y="493926"/>
                  </a:cubicBezTo>
                  <a:cubicBezTo>
                    <a:pt x="2219387" y="-164642"/>
                    <a:pt x="1152048" y="-164642"/>
                    <a:pt x="493732" y="493926"/>
                  </a:cubicBezTo>
                  <a:cubicBezTo>
                    <a:pt x="-164577" y="1152495"/>
                    <a:pt x="-164577" y="2220247"/>
                    <a:pt x="493732" y="2878816"/>
                  </a:cubicBezTo>
                  <a:cubicBezTo>
                    <a:pt x="1152048" y="3537384"/>
                    <a:pt x="2219387" y="3537384"/>
                    <a:pt x="2877703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20" name="Полилиния 219">
              <a:extLst>
                <a:ext uri="{FF2B5EF4-FFF2-40B4-BE49-F238E27FC236}">
                  <a16:creationId xmlns:a16="http://schemas.microsoft.com/office/drawing/2014/main" xmlns="" id="{5E92146F-F0B1-C0CE-4153-9A9D63A1A652}"/>
                </a:ext>
              </a:extLst>
            </p:cNvPr>
            <p:cNvSpPr/>
            <p:nvPr/>
          </p:nvSpPr>
          <p:spPr>
            <a:xfrm>
              <a:off x="10140941" y="3962722"/>
              <a:ext cx="3371434" cy="3372773"/>
            </a:xfrm>
            <a:custGeom>
              <a:avLst/>
              <a:gdLst>
                <a:gd name="connsiteX0" fmla="*/ 1685689 w 3371434"/>
                <a:gd name="connsiteY0" fmla="*/ 3372773 h 3372773"/>
                <a:gd name="connsiteX1" fmla="*/ 3371435 w 3371434"/>
                <a:gd name="connsiteY1" fmla="*/ 1686387 h 3372773"/>
                <a:gd name="connsiteX2" fmla="*/ 1685689 w 3371434"/>
                <a:gd name="connsiteY2" fmla="*/ 0 h 3372773"/>
                <a:gd name="connsiteX3" fmla="*/ 0 w 3371434"/>
                <a:gd name="connsiteY3" fmla="*/ 1686387 h 3372773"/>
                <a:gd name="connsiteX4" fmla="*/ 1685689 w 3371434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4" h="3372773">
                  <a:moveTo>
                    <a:pt x="1685689" y="3372773"/>
                  </a:moveTo>
                  <a:cubicBezTo>
                    <a:pt x="2616727" y="3372773"/>
                    <a:pt x="3371435" y="2617754"/>
                    <a:pt x="3371435" y="1686387"/>
                  </a:cubicBezTo>
                  <a:cubicBezTo>
                    <a:pt x="3371435" y="755019"/>
                    <a:pt x="2616727" y="0"/>
                    <a:pt x="1685689" y="0"/>
                  </a:cubicBezTo>
                  <a:cubicBezTo>
                    <a:pt x="754708" y="0"/>
                    <a:pt x="0" y="755019"/>
                    <a:pt x="0" y="1686387"/>
                  </a:cubicBezTo>
                  <a:cubicBezTo>
                    <a:pt x="0" y="2617754"/>
                    <a:pt x="754708" y="3372773"/>
                    <a:pt x="1685689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21" name="Полилиния 220">
              <a:extLst>
                <a:ext uri="{FF2B5EF4-FFF2-40B4-BE49-F238E27FC236}">
                  <a16:creationId xmlns:a16="http://schemas.microsoft.com/office/drawing/2014/main" xmlns="" id="{01A555AE-E481-7D1E-7D86-07F0FD7AC39C}"/>
                </a:ext>
              </a:extLst>
            </p:cNvPr>
            <p:cNvSpPr/>
            <p:nvPr/>
          </p:nvSpPr>
          <p:spPr>
            <a:xfrm>
              <a:off x="6800185" y="3440442"/>
              <a:ext cx="3371480" cy="3372767"/>
            </a:xfrm>
            <a:custGeom>
              <a:avLst/>
              <a:gdLst>
                <a:gd name="connsiteX0" fmla="*/ 1685735 w 3371480"/>
                <a:gd name="connsiteY0" fmla="*/ 3372768 h 3372767"/>
                <a:gd name="connsiteX1" fmla="*/ 3371480 w 3371480"/>
                <a:gd name="connsiteY1" fmla="*/ 1686381 h 3372767"/>
                <a:gd name="connsiteX2" fmla="*/ 1685735 w 3371480"/>
                <a:gd name="connsiteY2" fmla="*/ 0 h 3372767"/>
                <a:gd name="connsiteX3" fmla="*/ 0 w 3371480"/>
                <a:gd name="connsiteY3" fmla="*/ 1686381 h 3372767"/>
                <a:gd name="connsiteX4" fmla="*/ 1685735 w 3371480"/>
                <a:gd name="connsiteY4" fmla="*/ 3372768 h 337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0" h="3372767">
                  <a:moveTo>
                    <a:pt x="1685735" y="3372768"/>
                  </a:moveTo>
                  <a:cubicBezTo>
                    <a:pt x="2616716" y="3372768"/>
                    <a:pt x="3371480" y="2617748"/>
                    <a:pt x="3371480" y="1686381"/>
                  </a:cubicBezTo>
                  <a:cubicBezTo>
                    <a:pt x="3371480" y="755019"/>
                    <a:pt x="2616716" y="0"/>
                    <a:pt x="1685735" y="0"/>
                  </a:cubicBezTo>
                  <a:cubicBezTo>
                    <a:pt x="754731" y="0"/>
                    <a:pt x="0" y="755019"/>
                    <a:pt x="0" y="1686381"/>
                  </a:cubicBezTo>
                  <a:cubicBezTo>
                    <a:pt x="0" y="2617748"/>
                    <a:pt x="754731" y="3372768"/>
                    <a:pt x="1685735" y="3372768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22" name="Полилиния 221">
              <a:extLst>
                <a:ext uri="{FF2B5EF4-FFF2-40B4-BE49-F238E27FC236}">
                  <a16:creationId xmlns:a16="http://schemas.microsoft.com/office/drawing/2014/main" xmlns="" id="{CEBF6D56-7A24-0CC1-9ACE-342E5568BCD6}"/>
                </a:ext>
              </a:extLst>
            </p:cNvPr>
            <p:cNvSpPr/>
            <p:nvPr/>
          </p:nvSpPr>
          <p:spPr>
            <a:xfrm>
              <a:off x="10180997" y="3502214"/>
              <a:ext cx="3371492" cy="3372773"/>
            </a:xfrm>
            <a:custGeom>
              <a:avLst/>
              <a:gdLst>
                <a:gd name="connsiteX0" fmla="*/ 1685746 w 3371492"/>
                <a:gd name="connsiteY0" fmla="*/ 3372773 h 3372773"/>
                <a:gd name="connsiteX1" fmla="*/ 3371492 w 3371492"/>
                <a:gd name="connsiteY1" fmla="*/ 1686386 h 3372773"/>
                <a:gd name="connsiteX2" fmla="*/ 1685746 w 3371492"/>
                <a:gd name="connsiteY2" fmla="*/ 0 h 3372773"/>
                <a:gd name="connsiteX3" fmla="*/ 0 w 3371492"/>
                <a:gd name="connsiteY3" fmla="*/ 1686386 h 3372773"/>
                <a:gd name="connsiteX4" fmla="*/ 1685746 w 3371492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73">
                  <a:moveTo>
                    <a:pt x="1685746" y="3372773"/>
                  </a:moveTo>
                  <a:cubicBezTo>
                    <a:pt x="2616784" y="3372773"/>
                    <a:pt x="3371492" y="2617754"/>
                    <a:pt x="3371492" y="1686386"/>
                  </a:cubicBezTo>
                  <a:cubicBezTo>
                    <a:pt x="3371492" y="755025"/>
                    <a:pt x="2616784" y="0"/>
                    <a:pt x="1685746" y="0"/>
                  </a:cubicBezTo>
                  <a:cubicBezTo>
                    <a:pt x="754765" y="0"/>
                    <a:pt x="0" y="755025"/>
                    <a:pt x="0" y="1686386"/>
                  </a:cubicBezTo>
                  <a:cubicBezTo>
                    <a:pt x="0" y="2617754"/>
                    <a:pt x="754765" y="3372773"/>
                    <a:pt x="1685746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23" name="Полилиния 222">
              <a:extLst>
                <a:ext uri="{FF2B5EF4-FFF2-40B4-BE49-F238E27FC236}">
                  <a16:creationId xmlns:a16="http://schemas.microsoft.com/office/drawing/2014/main" xmlns="" id="{681809EB-8980-5C5B-7463-3FA37A6CB1DF}"/>
                </a:ext>
              </a:extLst>
            </p:cNvPr>
            <p:cNvSpPr/>
            <p:nvPr/>
          </p:nvSpPr>
          <p:spPr>
            <a:xfrm>
              <a:off x="6823198" y="3902094"/>
              <a:ext cx="3371426" cy="3372741"/>
            </a:xfrm>
            <a:custGeom>
              <a:avLst/>
              <a:gdLst>
                <a:gd name="connsiteX0" fmla="*/ 2877686 w 3371426"/>
                <a:gd name="connsiteY0" fmla="*/ 2878816 h 3372741"/>
                <a:gd name="connsiteX1" fmla="*/ 2877686 w 3371426"/>
                <a:gd name="connsiteY1" fmla="*/ 493926 h 3372741"/>
                <a:gd name="connsiteX2" fmla="*/ 493732 w 3371426"/>
                <a:gd name="connsiteY2" fmla="*/ 493926 h 3372741"/>
                <a:gd name="connsiteX3" fmla="*/ 493732 w 3371426"/>
                <a:gd name="connsiteY3" fmla="*/ 2878816 h 3372741"/>
                <a:gd name="connsiteX4" fmla="*/ 2877686 w 3371426"/>
                <a:gd name="connsiteY4" fmla="*/ 2878816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6" h="3372741">
                  <a:moveTo>
                    <a:pt x="2877686" y="2878816"/>
                  </a:moveTo>
                  <a:cubicBezTo>
                    <a:pt x="3536007" y="2220247"/>
                    <a:pt x="3536007" y="1152495"/>
                    <a:pt x="2877686" y="493926"/>
                  </a:cubicBezTo>
                  <a:cubicBezTo>
                    <a:pt x="2219387" y="-164642"/>
                    <a:pt x="1152048" y="-164642"/>
                    <a:pt x="493732" y="493926"/>
                  </a:cubicBezTo>
                  <a:cubicBezTo>
                    <a:pt x="-164577" y="1152495"/>
                    <a:pt x="-164577" y="2220247"/>
                    <a:pt x="493732" y="2878816"/>
                  </a:cubicBezTo>
                  <a:cubicBezTo>
                    <a:pt x="1152048" y="3537384"/>
                    <a:pt x="2219387" y="3537384"/>
                    <a:pt x="2877686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24" name="Полилиния 223">
              <a:extLst>
                <a:ext uri="{FF2B5EF4-FFF2-40B4-BE49-F238E27FC236}">
                  <a16:creationId xmlns:a16="http://schemas.microsoft.com/office/drawing/2014/main" xmlns="" id="{411475E7-4AFC-2DDF-D3D6-598AFEE5A396}"/>
                </a:ext>
              </a:extLst>
            </p:cNvPr>
            <p:cNvSpPr/>
            <p:nvPr/>
          </p:nvSpPr>
          <p:spPr>
            <a:xfrm>
              <a:off x="10095222" y="3048073"/>
              <a:ext cx="3371434" cy="3372735"/>
            </a:xfrm>
            <a:custGeom>
              <a:avLst/>
              <a:gdLst>
                <a:gd name="connsiteX0" fmla="*/ 2877694 w 3371434"/>
                <a:gd name="connsiteY0" fmla="*/ 2878810 h 3372735"/>
                <a:gd name="connsiteX1" fmla="*/ 2877694 w 3371434"/>
                <a:gd name="connsiteY1" fmla="*/ 493926 h 3372735"/>
                <a:gd name="connsiteX2" fmla="*/ 493741 w 3371434"/>
                <a:gd name="connsiteY2" fmla="*/ 493926 h 3372735"/>
                <a:gd name="connsiteX3" fmla="*/ 493741 w 3371434"/>
                <a:gd name="connsiteY3" fmla="*/ 2878810 h 3372735"/>
                <a:gd name="connsiteX4" fmla="*/ 2877694 w 3371434"/>
                <a:gd name="connsiteY4" fmla="*/ 2878810 h 33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4" h="3372735">
                  <a:moveTo>
                    <a:pt x="2877694" y="2878810"/>
                  </a:moveTo>
                  <a:cubicBezTo>
                    <a:pt x="3536015" y="2220242"/>
                    <a:pt x="3536015" y="1152495"/>
                    <a:pt x="2877694" y="493926"/>
                  </a:cubicBezTo>
                  <a:cubicBezTo>
                    <a:pt x="2219373" y="-164642"/>
                    <a:pt x="1152062" y="-164642"/>
                    <a:pt x="493741" y="493926"/>
                  </a:cubicBezTo>
                  <a:cubicBezTo>
                    <a:pt x="-164580" y="1152495"/>
                    <a:pt x="-164580" y="2220242"/>
                    <a:pt x="493741" y="2878810"/>
                  </a:cubicBezTo>
                  <a:cubicBezTo>
                    <a:pt x="1152062" y="3537378"/>
                    <a:pt x="2219373" y="3537378"/>
                    <a:pt x="2877694" y="2878810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25" name="Полилиния 224">
              <a:extLst>
                <a:ext uri="{FF2B5EF4-FFF2-40B4-BE49-F238E27FC236}">
                  <a16:creationId xmlns:a16="http://schemas.microsoft.com/office/drawing/2014/main" xmlns="" id="{082FD915-7C7F-30FE-4A44-2885BF774859}"/>
                </a:ext>
              </a:extLst>
            </p:cNvPr>
            <p:cNvSpPr/>
            <p:nvPr/>
          </p:nvSpPr>
          <p:spPr>
            <a:xfrm>
              <a:off x="6970200" y="4340329"/>
              <a:ext cx="3371480" cy="3372773"/>
            </a:xfrm>
            <a:custGeom>
              <a:avLst/>
              <a:gdLst>
                <a:gd name="connsiteX0" fmla="*/ 1685735 w 3371480"/>
                <a:gd name="connsiteY0" fmla="*/ 3372773 h 3372773"/>
                <a:gd name="connsiteX1" fmla="*/ 3371480 w 3371480"/>
                <a:gd name="connsiteY1" fmla="*/ 1686387 h 3372773"/>
                <a:gd name="connsiteX2" fmla="*/ 1685735 w 3371480"/>
                <a:gd name="connsiteY2" fmla="*/ 0 h 3372773"/>
                <a:gd name="connsiteX3" fmla="*/ 0 w 3371480"/>
                <a:gd name="connsiteY3" fmla="*/ 1686387 h 3372773"/>
                <a:gd name="connsiteX4" fmla="*/ 1685735 w 3371480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0" h="3372773">
                  <a:moveTo>
                    <a:pt x="1685735" y="3372773"/>
                  </a:moveTo>
                  <a:cubicBezTo>
                    <a:pt x="2616716" y="3372773"/>
                    <a:pt x="3371480" y="2617748"/>
                    <a:pt x="3371480" y="1686387"/>
                  </a:cubicBezTo>
                  <a:cubicBezTo>
                    <a:pt x="3371480" y="755019"/>
                    <a:pt x="2616716" y="0"/>
                    <a:pt x="1685735" y="0"/>
                  </a:cubicBezTo>
                  <a:cubicBezTo>
                    <a:pt x="754731" y="0"/>
                    <a:pt x="0" y="755019"/>
                    <a:pt x="0" y="1686387"/>
                  </a:cubicBezTo>
                  <a:cubicBezTo>
                    <a:pt x="0" y="2617748"/>
                    <a:pt x="754731" y="3372773"/>
                    <a:pt x="1685735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26" name="Полилиния 225">
              <a:extLst>
                <a:ext uri="{FF2B5EF4-FFF2-40B4-BE49-F238E27FC236}">
                  <a16:creationId xmlns:a16="http://schemas.microsoft.com/office/drawing/2014/main" xmlns="" id="{65D15CCE-1033-6520-03CA-8FDFD7D32D83}"/>
                </a:ext>
              </a:extLst>
            </p:cNvPr>
            <p:cNvSpPr/>
            <p:nvPr/>
          </p:nvSpPr>
          <p:spPr>
            <a:xfrm>
              <a:off x="9889903" y="2633885"/>
              <a:ext cx="3371491" cy="3372769"/>
            </a:xfrm>
            <a:custGeom>
              <a:avLst/>
              <a:gdLst>
                <a:gd name="connsiteX0" fmla="*/ 1685745 w 3371491"/>
                <a:gd name="connsiteY0" fmla="*/ 3372770 h 3372769"/>
                <a:gd name="connsiteX1" fmla="*/ 3371492 w 3371491"/>
                <a:gd name="connsiteY1" fmla="*/ 1686383 h 3372769"/>
                <a:gd name="connsiteX2" fmla="*/ 1685745 w 3371491"/>
                <a:gd name="connsiteY2" fmla="*/ 0 h 3372769"/>
                <a:gd name="connsiteX3" fmla="*/ 0 w 3371491"/>
                <a:gd name="connsiteY3" fmla="*/ 1686383 h 3372769"/>
                <a:gd name="connsiteX4" fmla="*/ 1685745 w 3371491"/>
                <a:gd name="connsiteY4" fmla="*/ 3372770 h 337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1" h="3372769">
                  <a:moveTo>
                    <a:pt x="1685745" y="3372770"/>
                  </a:moveTo>
                  <a:cubicBezTo>
                    <a:pt x="2616726" y="3372770"/>
                    <a:pt x="3371492" y="2617750"/>
                    <a:pt x="3371492" y="1686383"/>
                  </a:cubicBezTo>
                  <a:cubicBezTo>
                    <a:pt x="3371492" y="755022"/>
                    <a:pt x="2616726" y="0"/>
                    <a:pt x="1685745" y="0"/>
                  </a:cubicBezTo>
                  <a:cubicBezTo>
                    <a:pt x="754707" y="0"/>
                    <a:pt x="0" y="755022"/>
                    <a:pt x="0" y="1686383"/>
                  </a:cubicBezTo>
                  <a:cubicBezTo>
                    <a:pt x="0" y="2617750"/>
                    <a:pt x="754707" y="3372770"/>
                    <a:pt x="1685745" y="3372770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27" name="Полилиния 226">
              <a:extLst>
                <a:ext uri="{FF2B5EF4-FFF2-40B4-BE49-F238E27FC236}">
                  <a16:creationId xmlns:a16="http://schemas.microsoft.com/office/drawing/2014/main" xmlns="" id="{FBB3617C-2F73-C525-5B97-2B854BE68328}"/>
                </a:ext>
              </a:extLst>
            </p:cNvPr>
            <p:cNvSpPr/>
            <p:nvPr/>
          </p:nvSpPr>
          <p:spPr>
            <a:xfrm>
              <a:off x="7230016" y="4722403"/>
              <a:ext cx="3371436" cy="3372731"/>
            </a:xfrm>
            <a:custGeom>
              <a:avLst/>
              <a:gdLst>
                <a:gd name="connsiteX0" fmla="*/ 2877695 w 3371436"/>
                <a:gd name="connsiteY0" fmla="*/ 2878810 h 3372731"/>
                <a:gd name="connsiteX1" fmla="*/ 2877695 w 3371436"/>
                <a:gd name="connsiteY1" fmla="*/ 493926 h 3372731"/>
                <a:gd name="connsiteX2" fmla="*/ 493736 w 3371436"/>
                <a:gd name="connsiteY2" fmla="*/ 493926 h 3372731"/>
                <a:gd name="connsiteX3" fmla="*/ 493736 w 3371436"/>
                <a:gd name="connsiteY3" fmla="*/ 2878810 h 3372731"/>
                <a:gd name="connsiteX4" fmla="*/ 2877695 w 3371436"/>
                <a:gd name="connsiteY4" fmla="*/ 2878810 h 337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6" h="3372731">
                  <a:moveTo>
                    <a:pt x="2877695" y="2878810"/>
                  </a:moveTo>
                  <a:cubicBezTo>
                    <a:pt x="3536017" y="2220242"/>
                    <a:pt x="3536017" y="1152495"/>
                    <a:pt x="2877695" y="493926"/>
                  </a:cubicBezTo>
                  <a:cubicBezTo>
                    <a:pt x="2219374" y="-164642"/>
                    <a:pt x="1152052" y="-164642"/>
                    <a:pt x="493736" y="493926"/>
                  </a:cubicBezTo>
                  <a:cubicBezTo>
                    <a:pt x="-164579" y="1152495"/>
                    <a:pt x="-164579" y="2220242"/>
                    <a:pt x="493736" y="2878810"/>
                  </a:cubicBezTo>
                  <a:cubicBezTo>
                    <a:pt x="1152052" y="3537373"/>
                    <a:pt x="2219374" y="3537373"/>
                    <a:pt x="2877695" y="2878810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28" name="Полилиния 227">
              <a:extLst>
                <a:ext uri="{FF2B5EF4-FFF2-40B4-BE49-F238E27FC236}">
                  <a16:creationId xmlns:a16="http://schemas.microsoft.com/office/drawing/2014/main" xmlns="" id="{1C21F7BB-09D4-ED7D-F6D4-62C0CAEB1201}"/>
                </a:ext>
              </a:extLst>
            </p:cNvPr>
            <p:cNvSpPr/>
            <p:nvPr/>
          </p:nvSpPr>
          <p:spPr>
            <a:xfrm>
              <a:off x="9580614" y="2290690"/>
              <a:ext cx="3371449" cy="3372737"/>
            </a:xfrm>
            <a:custGeom>
              <a:avLst/>
              <a:gdLst>
                <a:gd name="connsiteX0" fmla="*/ 2877708 w 3371449"/>
                <a:gd name="connsiteY0" fmla="*/ 2878817 h 3372737"/>
                <a:gd name="connsiteX1" fmla="*/ 2877708 w 3371449"/>
                <a:gd name="connsiteY1" fmla="*/ 493926 h 3372737"/>
                <a:gd name="connsiteX2" fmla="*/ 493698 w 3371449"/>
                <a:gd name="connsiteY2" fmla="*/ 493926 h 3372737"/>
                <a:gd name="connsiteX3" fmla="*/ 493698 w 3371449"/>
                <a:gd name="connsiteY3" fmla="*/ 2878811 h 3372737"/>
                <a:gd name="connsiteX4" fmla="*/ 2877708 w 3371449"/>
                <a:gd name="connsiteY4" fmla="*/ 2878817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37">
                  <a:moveTo>
                    <a:pt x="2877708" y="2878817"/>
                  </a:moveTo>
                  <a:cubicBezTo>
                    <a:pt x="3536030" y="2220248"/>
                    <a:pt x="3536030" y="1152496"/>
                    <a:pt x="2877708" y="493926"/>
                  </a:cubicBezTo>
                  <a:cubicBezTo>
                    <a:pt x="2219387" y="-164642"/>
                    <a:pt x="1152020" y="-164642"/>
                    <a:pt x="493698" y="493926"/>
                  </a:cubicBezTo>
                  <a:cubicBezTo>
                    <a:pt x="-164566" y="1152496"/>
                    <a:pt x="-164566" y="2220243"/>
                    <a:pt x="493698" y="2878811"/>
                  </a:cubicBezTo>
                  <a:cubicBezTo>
                    <a:pt x="1152020" y="3537379"/>
                    <a:pt x="2219387" y="3537379"/>
                    <a:pt x="2877708" y="2878817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29" name="Полилиния 228">
              <a:extLst>
                <a:ext uri="{FF2B5EF4-FFF2-40B4-BE49-F238E27FC236}">
                  <a16:creationId xmlns:a16="http://schemas.microsoft.com/office/drawing/2014/main" xmlns="" id="{88FDFD34-7874-6A81-ADEB-9C41EEA61533}"/>
                </a:ext>
              </a:extLst>
            </p:cNvPr>
            <p:cNvSpPr/>
            <p:nvPr/>
          </p:nvSpPr>
          <p:spPr>
            <a:xfrm>
              <a:off x="7583172" y="5020393"/>
              <a:ext cx="3371480" cy="3372762"/>
            </a:xfrm>
            <a:custGeom>
              <a:avLst/>
              <a:gdLst>
                <a:gd name="connsiteX0" fmla="*/ 1685734 w 3371480"/>
                <a:gd name="connsiteY0" fmla="*/ 3372762 h 3372762"/>
                <a:gd name="connsiteX1" fmla="*/ 3371481 w 3371480"/>
                <a:gd name="connsiteY1" fmla="*/ 1686386 h 3372762"/>
                <a:gd name="connsiteX2" fmla="*/ 1685734 w 3371480"/>
                <a:gd name="connsiteY2" fmla="*/ 0 h 3372762"/>
                <a:gd name="connsiteX3" fmla="*/ 0 w 3371480"/>
                <a:gd name="connsiteY3" fmla="*/ 1686386 h 3372762"/>
                <a:gd name="connsiteX4" fmla="*/ 1685734 w 3371480"/>
                <a:gd name="connsiteY4" fmla="*/ 3372762 h 33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0" h="3372762">
                  <a:moveTo>
                    <a:pt x="1685734" y="3372762"/>
                  </a:moveTo>
                  <a:cubicBezTo>
                    <a:pt x="2616716" y="3372762"/>
                    <a:pt x="3371481" y="2617748"/>
                    <a:pt x="3371481" y="1686386"/>
                  </a:cubicBezTo>
                  <a:cubicBezTo>
                    <a:pt x="3371481" y="755019"/>
                    <a:pt x="2616716" y="0"/>
                    <a:pt x="1685734" y="0"/>
                  </a:cubicBezTo>
                  <a:cubicBezTo>
                    <a:pt x="754731" y="0"/>
                    <a:pt x="0" y="755019"/>
                    <a:pt x="0" y="1686386"/>
                  </a:cubicBezTo>
                  <a:cubicBezTo>
                    <a:pt x="0" y="2617748"/>
                    <a:pt x="754731" y="3372762"/>
                    <a:pt x="1685734" y="3372762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30" name="Полилиния 229">
              <a:extLst>
                <a:ext uri="{FF2B5EF4-FFF2-40B4-BE49-F238E27FC236}">
                  <a16:creationId xmlns:a16="http://schemas.microsoft.com/office/drawing/2014/main" xmlns="" id="{ADF8F4D6-F972-448D-A406-ACCA9C1135F6}"/>
                </a:ext>
              </a:extLst>
            </p:cNvPr>
            <p:cNvSpPr/>
            <p:nvPr/>
          </p:nvSpPr>
          <p:spPr>
            <a:xfrm>
              <a:off x="9189871" y="2044019"/>
              <a:ext cx="3371466" cy="3372739"/>
            </a:xfrm>
            <a:custGeom>
              <a:avLst/>
              <a:gdLst>
                <a:gd name="connsiteX0" fmla="*/ 2877726 w 3371466"/>
                <a:gd name="connsiteY0" fmla="*/ 2878813 h 3372739"/>
                <a:gd name="connsiteX1" fmla="*/ 2877726 w 3371466"/>
                <a:gd name="connsiteY1" fmla="*/ 493926 h 3372739"/>
                <a:gd name="connsiteX2" fmla="*/ 493715 w 3371466"/>
                <a:gd name="connsiteY2" fmla="*/ 493926 h 3372739"/>
                <a:gd name="connsiteX3" fmla="*/ 493715 w 3371466"/>
                <a:gd name="connsiteY3" fmla="*/ 2878813 h 3372739"/>
                <a:gd name="connsiteX4" fmla="*/ 2877726 w 3371466"/>
                <a:gd name="connsiteY4" fmla="*/ 2878813 h 337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66" h="3372739">
                  <a:moveTo>
                    <a:pt x="2877726" y="2878813"/>
                  </a:moveTo>
                  <a:cubicBezTo>
                    <a:pt x="3536046" y="2220245"/>
                    <a:pt x="3536046" y="1152492"/>
                    <a:pt x="2877726" y="493926"/>
                  </a:cubicBezTo>
                  <a:cubicBezTo>
                    <a:pt x="2219404" y="-164642"/>
                    <a:pt x="1152036" y="-164642"/>
                    <a:pt x="493715" y="493926"/>
                  </a:cubicBezTo>
                  <a:cubicBezTo>
                    <a:pt x="-164572" y="1152492"/>
                    <a:pt x="-164572" y="2220245"/>
                    <a:pt x="493715" y="2878813"/>
                  </a:cubicBezTo>
                  <a:cubicBezTo>
                    <a:pt x="1152036" y="3537382"/>
                    <a:pt x="2219404" y="3537382"/>
                    <a:pt x="2877726" y="2878813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31" name="Полилиния 230">
              <a:extLst>
                <a:ext uri="{FF2B5EF4-FFF2-40B4-BE49-F238E27FC236}">
                  <a16:creationId xmlns:a16="http://schemas.microsoft.com/office/drawing/2014/main" xmlns="" id="{787C0834-ECED-2CF6-8027-6AC5A02B4AE4}"/>
                </a:ext>
              </a:extLst>
            </p:cNvPr>
            <p:cNvSpPr/>
            <p:nvPr/>
          </p:nvSpPr>
          <p:spPr>
            <a:xfrm>
              <a:off x="8003882" y="5211512"/>
              <a:ext cx="3371453" cy="3372731"/>
            </a:xfrm>
            <a:custGeom>
              <a:avLst/>
              <a:gdLst>
                <a:gd name="connsiteX0" fmla="*/ 2877713 w 3371453"/>
                <a:gd name="connsiteY0" fmla="*/ 2878793 h 3372731"/>
                <a:gd name="connsiteX1" fmla="*/ 2877713 w 3371453"/>
                <a:gd name="connsiteY1" fmla="*/ 493926 h 3372731"/>
                <a:gd name="connsiteX2" fmla="*/ 493737 w 3371453"/>
                <a:gd name="connsiteY2" fmla="*/ 493926 h 3372731"/>
                <a:gd name="connsiteX3" fmla="*/ 493737 w 3371453"/>
                <a:gd name="connsiteY3" fmla="*/ 2878793 h 3372731"/>
                <a:gd name="connsiteX4" fmla="*/ 2877713 w 3371453"/>
                <a:gd name="connsiteY4" fmla="*/ 2878793 h 337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3" h="3372731">
                  <a:moveTo>
                    <a:pt x="2877713" y="2878793"/>
                  </a:moveTo>
                  <a:cubicBezTo>
                    <a:pt x="3536034" y="2220242"/>
                    <a:pt x="3536034" y="1152495"/>
                    <a:pt x="2877713" y="493926"/>
                  </a:cubicBezTo>
                  <a:cubicBezTo>
                    <a:pt x="2219392" y="-164642"/>
                    <a:pt x="1152052" y="-164642"/>
                    <a:pt x="493737" y="493926"/>
                  </a:cubicBezTo>
                  <a:cubicBezTo>
                    <a:pt x="-164579" y="1152495"/>
                    <a:pt x="-164579" y="2220242"/>
                    <a:pt x="493737" y="2878793"/>
                  </a:cubicBezTo>
                  <a:cubicBezTo>
                    <a:pt x="1152052" y="3537379"/>
                    <a:pt x="2219392" y="3537379"/>
                    <a:pt x="2877713" y="2878793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32" name="Полилиния 231">
              <a:extLst>
                <a:ext uri="{FF2B5EF4-FFF2-40B4-BE49-F238E27FC236}">
                  <a16:creationId xmlns:a16="http://schemas.microsoft.com/office/drawing/2014/main" xmlns="" id="{0D4A7FA0-E7D0-1EB0-14F3-0A1394D1DB77}"/>
                </a:ext>
              </a:extLst>
            </p:cNvPr>
            <p:cNvSpPr/>
            <p:nvPr/>
          </p:nvSpPr>
          <p:spPr>
            <a:xfrm>
              <a:off x="8747098" y="1911568"/>
              <a:ext cx="3371480" cy="3372771"/>
            </a:xfrm>
            <a:custGeom>
              <a:avLst/>
              <a:gdLst>
                <a:gd name="connsiteX0" fmla="*/ 1685734 w 3371480"/>
                <a:gd name="connsiteY0" fmla="*/ 3372772 h 3372771"/>
                <a:gd name="connsiteX1" fmla="*/ 3371480 w 3371480"/>
                <a:gd name="connsiteY1" fmla="*/ 1686385 h 3372771"/>
                <a:gd name="connsiteX2" fmla="*/ 1685734 w 3371480"/>
                <a:gd name="connsiteY2" fmla="*/ 0 h 3372771"/>
                <a:gd name="connsiteX3" fmla="*/ 0 w 3371480"/>
                <a:gd name="connsiteY3" fmla="*/ 1686385 h 3372771"/>
                <a:gd name="connsiteX4" fmla="*/ 1685734 w 3371480"/>
                <a:gd name="connsiteY4" fmla="*/ 3372772 h 337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0" h="3372771">
                  <a:moveTo>
                    <a:pt x="1685734" y="3372772"/>
                  </a:moveTo>
                  <a:cubicBezTo>
                    <a:pt x="2616715" y="3372772"/>
                    <a:pt x="3371480" y="2617752"/>
                    <a:pt x="3371480" y="1686385"/>
                  </a:cubicBezTo>
                  <a:cubicBezTo>
                    <a:pt x="3371480" y="755021"/>
                    <a:pt x="2616715" y="0"/>
                    <a:pt x="1685734" y="0"/>
                  </a:cubicBezTo>
                  <a:cubicBezTo>
                    <a:pt x="754753" y="0"/>
                    <a:pt x="0" y="755021"/>
                    <a:pt x="0" y="1686385"/>
                  </a:cubicBezTo>
                  <a:cubicBezTo>
                    <a:pt x="0" y="2617752"/>
                    <a:pt x="754753" y="3372772"/>
                    <a:pt x="1685734" y="3372772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sp>
        <p:nvSpPr>
          <p:cNvPr id="3" name="Google Shape;66;p15">
            <a:extLst>
              <a:ext uri="{FF2B5EF4-FFF2-40B4-BE49-F238E27FC236}">
                <a16:creationId xmlns:a16="http://schemas.microsoft.com/office/drawing/2014/main" xmlns="" id="{90DE93B1-A31D-7444-B4E9-7B51E1E32DCB}"/>
              </a:ext>
            </a:extLst>
          </p:cNvPr>
          <p:cNvSpPr txBox="1">
            <a:spLocks/>
          </p:cNvSpPr>
          <p:nvPr/>
        </p:nvSpPr>
        <p:spPr>
          <a:xfrm>
            <a:off x="1543275" y="2578223"/>
            <a:ext cx="17152687" cy="53091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500" dirty="0">
                <a:solidFill>
                  <a:schemeClr val="bg1"/>
                </a:solidFill>
                <a:latin typeface="TT Norms Regular" panose="02000503030000020003" pitchFamily="2" charset="0"/>
              </a:rPr>
              <a:t>СИЛЬНЫЕ</a:t>
            </a:r>
            <a:r>
              <a:rPr lang="ru-RU" sz="11500" dirty="0">
                <a:solidFill>
                  <a:srgbClr val="95D3F2"/>
                </a:solidFill>
                <a:latin typeface="TT Norms Regular" panose="02000503030000020003" pitchFamily="2" charset="0"/>
              </a:rPr>
              <a:t> </a:t>
            </a:r>
            <a:r>
              <a:rPr lang="ru-RU" sz="11500" dirty="0">
                <a:solidFill>
                  <a:schemeClr val="bg1"/>
                </a:solidFill>
                <a:latin typeface="TT Norms Regular" panose="02000503030000020003" pitchFamily="2" charset="0"/>
              </a:rPr>
              <a:t>ИДЕИ </a:t>
            </a:r>
            <a:br>
              <a:rPr lang="ru-RU" sz="11500" dirty="0">
                <a:solidFill>
                  <a:schemeClr val="bg1"/>
                </a:solidFill>
                <a:latin typeface="TT Norms Regular" panose="02000503030000020003" pitchFamily="2" charset="0"/>
              </a:rPr>
            </a:br>
            <a:r>
              <a:rPr lang="ru-RU" sz="11500" dirty="0">
                <a:solidFill>
                  <a:schemeClr val="bg1"/>
                </a:solidFill>
                <a:latin typeface="TT Norms Regular" panose="02000503030000020003" pitchFamily="2" charset="0"/>
              </a:rPr>
              <a:t>                     ДЛЯ НОВОГО    </a:t>
            </a:r>
            <a:br>
              <a:rPr lang="ru-RU" sz="11500" dirty="0">
                <a:solidFill>
                  <a:schemeClr val="bg1"/>
                </a:solidFill>
                <a:latin typeface="TT Norms Regular" panose="02000503030000020003" pitchFamily="2" charset="0"/>
              </a:rPr>
            </a:br>
            <a:r>
              <a:rPr lang="ru-RU" sz="11500" dirty="0">
                <a:solidFill>
                  <a:schemeClr val="bg1"/>
                </a:solidFill>
                <a:latin typeface="TT Norms Regular" panose="02000503030000020003" pitchFamily="2" charset="0"/>
              </a:rPr>
              <a:t>    ВРЕМЕНИ</a:t>
            </a:r>
          </a:p>
        </p:txBody>
      </p:sp>
      <p:pic>
        <p:nvPicPr>
          <p:cNvPr id="4" name="object 10">
            <a:extLst>
              <a:ext uri="{FF2B5EF4-FFF2-40B4-BE49-F238E27FC236}">
                <a16:creationId xmlns:a16="http://schemas.microsoft.com/office/drawing/2014/main" xmlns="" id="{9BBB72A8-BD5D-33A1-6F4F-289EBF1A6E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2397" y="734600"/>
            <a:ext cx="3065875" cy="116855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8A62F8A-37EB-5BA1-3C14-C08CD7567CEE}"/>
              </a:ext>
            </a:extLst>
          </p:cNvPr>
          <p:cNvGrpSpPr/>
          <p:nvPr/>
        </p:nvGrpSpPr>
        <p:grpSpPr>
          <a:xfrm>
            <a:off x="1212850" y="9418583"/>
            <a:ext cx="4467055" cy="942301"/>
            <a:chOff x="15074838" y="12013018"/>
            <a:chExt cx="5693482" cy="1201009"/>
          </a:xfrm>
        </p:grpSpPr>
        <p:pic>
          <p:nvPicPr>
            <p:cNvPr id="7" name="Изображение" descr="Изображение">
              <a:extLst>
                <a:ext uri="{FF2B5EF4-FFF2-40B4-BE49-F238E27FC236}">
                  <a16:creationId xmlns:a16="http://schemas.microsoft.com/office/drawing/2014/main" xmlns="" id="{E5BD9352-0F57-A566-09C9-C2C0AA7BE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t="1" r="53669" b="-16813"/>
            <a:stretch/>
          </p:blipFill>
          <p:spPr>
            <a:xfrm>
              <a:off x="15074838" y="12013018"/>
              <a:ext cx="3429871" cy="120100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4061F0E0-15B5-58D8-38BC-CD1C345A0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6776" y="12360309"/>
              <a:ext cx="3011544" cy="695667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409C6E60-26D9-38D2-0A2C-F66CC07E1B0A}"/>
              </a:ext>
            </a:extLst>
          </p:cNvPr>
          <p:cNvGrpSpPr/>
          <p:nvPr/>
        </p:nvGrpSpPr>
        <p:grpSpPr>
          <a:xfrm>
            <a:off x="6483524" y="9706706"/>
            <a:ext cx="2230478" cy="403560"/>
            <a:chOff x="8509000" y="5375275"/>
            <a:chExt cx="3083251" cy="557852"/>
          </a:xfrm>
          <a:solidFill>
            <a:schemeClr val="bg1"/>
          </a:solidFill>
        </p:grpSpPr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9B248CEB-1410-14AC-176E-F54649854636}"/>
                </a:ext>
              </a:extLst>
            </p:cNvPr>
            <p:cNvSpPr/>
            <p:nvPr/>
          </p:nvSpPr>
          <p:spPr>
            <a:xfrm>
              <a:off x="9467214" y="5440629"/>
              <a:ext cx="434339" cy="426203"/>
            </a:xfrm>
            <a:custGeom>
              <a:avLst/>
              <a:gdLst>
                <a:gd name="connsiteX0" fmla="*/ 311468 w 434339"/>
                <a:gd name="connsiteY0" fmla="*/ 183741 h 426203"/>
                <a:gd name="connsiteX1" fmla="*/ 59055 w 434339"/>
                <a:gd name="connsiteY1" fmla="*/ 183741 h 426203"/>
                <a:gd name="connsiteX2" fmla="*/ 59055 w 434339"/>
                <a:gd name="connsiteY2" fmla="*/ 61563 h 426203"/>
                <a:gd name="connsiteX3" fmla="*/ 398145 w 434339"/>
                <a:gd name="connsiteY3" fmla="*/ 61563 h 426203"/>
                <a:gd name="connsiteX4" fmla="*/ 398145 w 434339"/>
                <a:gd name="connsiteY4" fmla="*/ 0 h 426203"/>
                <a:gd name="connsiteX5" fmla="*/ 0 w 434339"/>
                <a:gd name="connsiteY5" fmla="*/ 0 h 426203"/>
                <a:gd name="connsiteX6" fmla="*/ 0 w 434339"/>
                <a:gd name="connsiteY6" fmla="*/ 61563 h 426203"/>
                <a:gd name="connsiteX7" fmla="*/ 0 w 434339"/>
                <a:gd name="connsiteY7" fmla="*/ 426203 h 426203"/>
                <a:gd name="connsiteX8" fmla="*/ 310515 w 434339"/>
                <a:gd name="connsiteY8" fmla="*/ 426203 h 426203"/>
                <a:gd name="connsiteX9" fmla="*/ 434340 w 434339"/>
                <a:gd name="connsiteY9" fmla="*/ 303078 h 426203"/>
                <a:gd name="connsiteX10" fmla="*/ 311468 w 434339"/>
                <a:gd name="connsiteY10" fmla="*/ 183741 h 426203"/>
                <a:gd name="connsiteX11" fmla="*/ 310515 w 434339"/>
                <a:gd name="connsiteY11" fmla="*/ 364641 h 426203"/>
                <a:gd name="connsiteX12" fmla="*/ 58102 w 434339"/>
                <a:gd name="connsiteY12" fmla="*/ 364641 h 426203"/>
                <a:gd name="connsiteX13" fmla="*/ 58102 w 434339"/>
                <a:gd name="connsiteY13" fmla="*/ 241515 h 426203"/>
                <a:gd name="connsiteX14" fmla="*/ 310515 w 434339"/>
                <a:gd name="connsiteY14" fmla="*/ 241515 h 426203"/>
                <a:gd name="connsiteX15" fmla="*/ 372428 w 434339"/>
                <a:gd name="connsiteY15" fmla="*/ 303078 h 426203"/>
                <a:gd name="connsiteX16" fmla="*/ 310515 w 434339"/>
                <a:gd name="connsiteY16" fmla="*/ 364641 h 42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4339" h="426203">
                  <a:moveTo>
                    <a:pt x="311468" y="183741"/>
                  </a:moveTo>
                  <a:lnTo>
                    <a:pt x="59055" y="183741"/>
                  </a:lnTo>
                  <a:lnTo>
                    <a:pt x="59055" y="61563"/>
                  </a:lnTo>
                  <a:lnTo>
                    <a:pt x="398145" y="61563"/>
                  </a:lnTo>
                  <a:lnTo>
                    <a:pt x="398145" y="0"/>
                  </a:lnTo>
                  <a:lnTo>
                    <a:pt x="0" y="0"/>
                  </a:lnTo>
                  <a:lnTo>
                    <a:pt x="0" y="61563"/>
                  </a:lnTo>
                  <a:lnTo>
                    <a:pt x="0" y="426203"/>
                  </a:lnTo>
                  <a:lnTo>
                    <a:pt x="310515" y="426203"/>
                  </a:lnTo>
                  <a:cubicBezTo>
                    <a:pt x="380048" y="426203"/>
                    <a:pt x="434340" y="372218"/>
                    <a:pt x="434340" y="303078"/>
                  </a:cubicBezTo>
                  <a:cubicBezTo>
                    <a:pt x="434340" y="246251"/>
                    <a:pt x="388620" y="183741"/>
                    <a:pt x="311468" y="183741"/>
                  </a:cubicBezTo>
                  <a:close/>
                  <a:moveTo>
                    <a:pt x="310515" y="364641"/>
                  </a:moveTo>
                  <a:lnTo>
                    <a:pt x="58102" y="364641"/>
                  </a:lnTo>
                  <a:lnTo>
                    <a:pt x="58102" y="241515"/>
                  </a:lnTo>
                  <a:lnTo>
                    <a:pt x="310515" y="241515"/>
                  </a:lnTo>
                  <a:cubicBezTo>
                    <a:pt x="344805" y="241515"/>
                    <a:pt x="372428" y="268982"/>
                    <a:pt x="372428" y="303078"/>
                  </a:cubicBezTo>
                  <a:cubicBezTo>
                    <a:pt x="372428" y="337174"/>
                    <a:pt x="344805" y="364641"/>
                    <a:pt x="310515" y="364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xmlns="" id="{BA2ACEAE-305F-14C9-8B72-338B307DE3E4}"/>
                </a:ext>
              </a:extLst>
            </p:cNvPr>
            <p:cNvSpPr/>
            <p:nvPr/>
          </p:nvSpPr>
          <p:spPr>
            <a:xfrm>
              <a:off x="8961437" y="5439686"/>
              <a:ext cx="464820" cy="427150"/>
            </a:xfrm>
            <a:custGeom>
              <a:avLst/>
              <a:gdLst>
                <a:gd name="connsiteX0" fmla="*/ 464820 w 464820"/>
                <a:gd name="connsiteY0" fmla="*/ 214049 h 427150"/>
                <a:gd name="connsiteX1" fmla="*/ 401955 w 464820"/>
                <a:gd name="connsiteY1" fmla="*/ 364641 h 427150"/>
                <a:gd name="connsiteX2" fmla="*/ 250508 w 464820"/>
                <a:gd name="connsiteY2" fmla="*/ 427151 h 427150"/>
                <a:gd name="connsiteX3" fmla="*/ 0 w 464820"/>
                <a:gd name="connsiteY3" fmla="*/ 427151 h 427150"/>
                <a:gd name="connsiteX4" fmla="*/ 0 w 464820"/>
                <a:gd name="connsiteY4" fmla="*/ 365588 h 427150"/>
                <a:gd name="connsiteX5" fmla="*/ 250508 w 464820"/>
                <a:gd name="connsiteY5" fmla="*/ 365588 h 427150"/>
                <a:gd name="connsiteX6" fmla="*/ 400050 w 464820"/>
                <a:gd name="connsiteY6" fmla="*/ 242463 h 427150"/>
                <a:gd name="connsiteX7" fmla="*/ 71438 w 464820"/>
                <a:gd name="connsiteY7" fmla="*/ 242463 h 427150"/>
                <a:gd name="connsiteX8" fmla="*/ 71438 w 464820"/>
                <a:gd name="connsiteY8" fmla="*/ 183741 h 427150"/>
                <a:gd name="connsiteX9" fmla="*/ 400050 w 464820"/>
                <a:gd name="connsiteY9" fmla="*/ 183741 h 427150"/>
                <a:gd name="connsiteX10" fmla="*/ 250508 w 464820"/>
                <a:gd name="connsiteY10" fmla="*/ 61563 h 427150"/>
                <a:gd name="connsiteX11" fmla="*/ 0 w 464820"/>
                <a:gd name="connsiteY11" fmla="*/ 61563 h 427150"/>
                <a:gd name="connsiteX12" fmla="*/ 0 w 464820"/>
                <a:gd name="connsiteY12" fmla="*/ 0 h 427150"/>
                <a:gd name="connsiteX13" fmla="*/ 250508 w 464820"/>
                <a:gd name="connsiteY13" fmla="*/ 0 h 427150"/>
                <a:gd name="connsiteX14" fmla="*/ 464820 w 464820"/>
                <a:gd name="connsiteY14" fmla="*/ 214049 h 42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4820" h="427150">
                  <a:moveTo>
                    <a:pt x="464820" y="214049"/>
                  </a:moveTo>
                  <a:cubicBezTo>
                    <a:pt x="464820" y="272770"/>
                    <a:pt x="441008" y="325809"/>
                    <a:pt x="401955" y="364641"/>
                  </a:cubicBezTo>
                  <a:cubicBezTo>
                    <a:pt x="362903" y="403473"/>
                    <a:pt x="309563" y="427151"/>
                    <a:pt x="250508" y="427151"/>
                  </a:cubicBezTo>
                  <a:lnTo>
                    <a:pt x="0" y="427151"/>
                  </a:lnTo>
                  <a:lnTo>
                    <a:pt x="0" y="365588"/>
                  </a:lnTo>
                  <a:lnTo>
                    <a:pt x="250508" y="365588"/>
                  </a:lnTo>
                  <a:cubicBezTo>
                    <a:pt x="324803" y="365588"/>
                    <a:pt x="386715" y="312549"/>
                    <a:pt x="400050" y="242463"/>
                  </a:cubicBezTo>
                  <a:lnTo>
                    <a:pt x="71438" y="242463"/>
                  </a:lnTo>
                  <a:lnTo>
                    <a:pt x="71438" y="183741"/>
                  </a:lnTo>
                  <a:lnTo>
                    <a:pt x="400050" y="183741"/>
                  </a:lnTo>
                  <a:cubicBezTo>
                    <a:pt x="385763" y="114602"/>
                    <a:pt x="324803" y="61563"/>
                    <a:pt x="250508" y="61563"/>
                  </a:cubicBezTo>
                  <a:lnTo>
                    <a:pt x="0" y="61563"/>
                  </a:lnTo>
                  <a:lnTo>
                    <a:pt x="0" y="0"/>
                  </a:lnTo>
                  <a:lnTo>
                    <a:pt x="250508" y="0"/>
                  </a:lnTo>
                  <a:cubicBezTo>
                    <a:pt x="368617" y="947"/>
                    <a:pt x="464820" y="96606"/>
                    <a:pt x="464820" y="214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xmlns="" id="{93C49537-062F-741D-926B-604137C505AF}"/>
                </a:ext>
              </a:extLst>
            </p:cNvPr>
            <p:cNvSpPr/>
            <p:nvPr/>
          </p:nvSpPr>
          <p:spPr>
            <a:xfrm>
              <a:off x="8509000" y="5439686"/>
              <a:ext cx="422910" cy="426203"/>
            </a:xfrm>
            <a:custGeom>
              <a:avLst/>
              <a:gdLst>
                <a:gd name="connsiteX0" fmla="*/ 377190 w 422910"/>
                <a:gd name="connsiteY0" fmla="*/ 208366 h 426203"/>
                <a:gd name="connsiteX1" fmla="*/ 411480 w 422910"/>
                <a:gd name="connsiteY1" fmla="*/ 123126 h 426203"/>
                <a:gd name="connsiteX2" fmla="*/ 288608 w 422910"/>
                <a:gd name="connsiteY2" fmla="*/ 0 h 426203"/>
                <a:gd name="connsiteX3" fmla="*/ 0 w 422910"/>
                <a:gd name="connsiteY3" fmla="*/ 0 h 426203"/>
                <a:gd name="connsiteX4" fmla="*/ 0 w 422910"/>
                <a:gd name="connsiteY4" fmla="*/ 426204 h 426203"/>
                <a:gd name="connsiteX5" fmla="*/ 299085 w 422910"/>
                <a:gd name="connsiteY5" fmla="*/ 426204 h 426203"/>
                <a:gd name="connsiteX6" fmla="*/ 422910 w 422910"/>
                <a:gd name="connsiteY6" fmla="*/ 303078 h 426203"/>
                <a:gd name="connsiteX7" fmla="*/ 377190 w 422910"/>
                <a:gd name="connsiteY7" fmla="*/ 208366 h 426203"/>
                <a:gd name="connsiteX8" fmla="*/ 287655 w 422910"/>
                <a:gd name="connsiteY8" fmla="*/ 62510 h 426203"/>
                <a:gd name="connsiteX9" fmla="*/ 348615 w 422910"/>
                <a:gd name="connsiteY9" fmla="*/ 123126 h 426203"/>
                <a:gd name="connsiteX10" fmla="*/ 287655 w 422910"/>
                <a:gd name="connsiteY10" fmla="*/ 183741 h 426203"/>
                <a:gd name="connsiteX11" fmla="*/ 59055 w 422910"/>
                <a:gd name="connsiteY11" fmla="*/ 183741 h 426203"/>
                <a:gd name="connsiteX12" fmla="*/ 59055 w 422910"/>
                <a:gd name="connsiteY12" fmla="*/ 62510 h 426203"/>
                <a:gd name="connsiteX13" fmla="*/ 287655 w 422910"/>
                <a:gd name="connsiteY13" fmla="*/ 62510 h 426203"/>
                <a:gd name="connsiteX14" fmla="*/ 299085 w 422910"/>
                <a:gd name="connsiteY14" fmla="*/ 365588 h 426203"/>
                <a:gd name="connsiteX15" fmla="*/ 59055 w 422910"/>
                <a:gd name="connsiteY15" fmla="*/ 365588 h 426203"/>
                <a:gd name="connsiteX16" fmla="*/ 59055 w 422910"/>
                <a:gd name="connsiteY16" fmla="*/ 242463 h 426203"/>
                <a:gd name="connsiteX17" fmla="*/ 299085 w 422910"/>
                <a:gd name="connsiteY17" fmla="*/ 242463 h 426203"/>
                <a:gd name="connsiteX18" fmla="*/ 360998 w 422910"/>
                <a:gd name="connsiteY18" fmla="*/ 304025 h 426203"/>
                <a:gd name="connsiteX19" fmla="*/ 299085 w 422910"/>
                <a:gd name="connsiteY19" fmla="*/ 365588 h 42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2910" h="426203">
                  <a:moveTo>
                    <a:pt x="377190" y="208366"/>
                  </a:moveTo>
                  <a:cubicBezTo>
                    <a:pt x="398145" y="186583"/>
                    <a:pt x="411480" y="156275"/>
                    <a:pt x="411480" y="123126"/>
                  </a:cubicBezTo>
                  <a:cubicBezTo>
                    <a:pt x="411480" y="54933"/>
                    <a:pt x="356235" y="0"/>
                    <a:pt x="288608" y="0"/>
                  </a:cubicBezTo>
                  <a:lnTo>
                    <a:pt x="0" y="0"/>
                  </a:lnTo>
                  <a:lnTo>
                    <a:pt x="0" y="426204"/>
                  </a:lnTo>
                  <a:lnTo>
                    <a:pt x="299085" y="426204"/>
                  </a:lnTo>
                  <a:cubicBezTo>
                    <a:pt x="367665" y="426204"/>
                    <a:pt x="422910" y="371271"/>
                    <a:pt x="422910" y="303078"/>
                  </a:cubicBezTo>
                  <a:cubicBezTo>
                    <a:pt x="422910" y="265193"/>
                    <a:pt x="404813" y="231097"/>
                    <a:pt x="377190" y="208366"/>
                  </a:cubicBezTo>
                  <a:close/>
                  <a:moveTo>
                    <a:pt x="287655" y="62510"/>
                  </a:moveTo>
                  <a:cubicBezTo>
                    <a:pt x="320993" y="62510"/>
                    <a:pt x="348615" y="89976"/>
                    <a:pt x="348615" y="123126"/>
                  </a:cubicBezTo>
                  <a:cubicBezTo>
                    <a:pt x="348615" y="156275"/>
                    <a:pt x="320993" y="183741"/>
                    <a:pt x="287655" y="183741"/>
                  </a:cubicBezTo>
                  <a:lnTo>
                    <a:pt x="59055" y="183741"/>
                  </a:lnTo>
                  <a:lnTo>
                    <a:pt x="59055" y="62510"/>
                  </a:lnTo>
                  <a:lnTo>
                    <a:pt x="287655" y="62510"/>
                  </a:lnTo>
                  <a:close/>
                  <a:moveTo>
                    <a:pt x="299085" y="365588"/>
                  </a:moveTo>
                  <a:lnTo>
                    <a:pt x="59055" y="365588"/>
                  </a:lnTo>
                  <a:lnTo>
                    <a:pt x="59055" y="242463"/>
                  </a:lnTo>
                  <a:lnTo>
                    <a:pt x="299085" y="242463"/>
                  </a:lnTo>
                  <a:cubicBezTo>
                    <a:pt x="333375" y="242463"/>
                    <a:pt x="360998" y="269929"/>
                    <a:pt x="360998" y="304025"/>
                  </a:cubicBezTo>
                  <a:cubicBezTo>
                    <a:pt x="360998" y="338122"/>
                    <a:pt x="333375" y="365588"/>
                    <a:pt x="299085" y="3655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xmlns="" id="{63C2D147-CEC7-DF74-59D7-68CA949AF019}"/>
                </a:ext>
              </a:extLst>
            </p:cNvPr>
            <p:cNvSpPr/>
            <p:nvPr/>
          </p:nvSpPr>
          <p:spPr>
            <a:xfrm>
              <a:off x="10207316" y="5439686"/>
              <a:ext cx="535305" cy="427150"/>
            </a:xfrm>
            <a:custGeom>
              <a:avLst/>
              <a:gdLst>
                <a:gd name="connsiteX0" fmla="*/ 0 w 535305"/>
                <a:gd name="connsiteY0" fmla="*/ 427151 h 427150"/>
                <a:gd name="connsiteX1" fmla="*/ 63818 w 535305"/>
                <a:gd name="connsiteY1" fmla="*/ 427151 h 427150"/>
                <a:gd name="connsiteX2" fmla="*/ 63818 w 535305"/>
                <a:gd name="connsiteY2" fmla="*/ 360852 h 427150"/>
                <a:gd name="connsiteX3" fmla="*/ 535305 w 535305"/>
                <a:gd name="connsiteY3" fmla="*/ 360852 h 427150"/>
                <a:gd name="connsiteX4" fmla="*/ 535305 w 535305"/>
                <a:gd name="connsiteY4" fmla="*/ 0 h 427150"/>
                <a:gd name="connsiteX5" fmla="*/ 0 w 535305"/>
                <a:gd name="connsiteY5" fmla="*/ 0 h 427150"/>
                <a:gd name="connsiteX6" fmla="*/ 0 w 535305"/>
                <a:gd name="connsiteY6" fmla="*/ 427151 h 427150"/>
                <a:gd name="connsiteX7" fmla="*/ 63818 w 535305"/>
                <a:gd name="connsiteY7" fmla="*/ 62510 h 427150"/>
                <a:gd name="connsiteX8" fmla="*/ 471488 w 535305"/>
                <a:gd name="connsiteY8" fmla="*/ 62510 h 427150"/>
                <a:gd name="connsiteX9" fmla="*/ 471488 w 535305"/>
                <a:gd name="connsiteY9" fmla="*/ 298343 h 427150"/>
                <a:gd name="connsiteX10" fmla="*/ 63818 w 535305"/>
                <a:gd name="connsiteY10" fmla="*/ 298343 h 427150"/>
                <a:gd name="connsiteX11" fmla="*/ 63818 w 535305"/>
                <a:gd name="connsiteY11" fmla="*/ 62510 h 42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5305" h="427150">
                  <a:moveTo>
                    <a:pt x="0" y="427151"/>
                  </a:moveTo>
                  <a:lnTo>
                    <a:pt x="63818" y="427151"/>
                  </a:lnTo>
                  <a:lnTo>
                    <a:pt x="63818" y="360852"/>
                  </a:lnTo>
                  <a:lnTo>
                    <a:pt x="535305" y="360852"/>
                  </a:lnTo>
                  <a:lnTo>
                    <a:pt x="535305" y="0"/>
                  </a:lnTo>
                  <a:lnTo>
                    <a:pt x="0" y="0"/>
                  </a:lnTo>
                  <a:lnTo>
                    <a:pt x="0" y="427151"/>
                  </a:lnTo>
                  <a:close/>
                  <a:moveTo>
                    <a:pt x="63818" y="62510"/>
                  </a:moveTo>
                  <a:lnTo>
                    <a:pt x="471488" y="62510"/>
                  </a:lnTo>
                  <a:lnTo>
                    <a:pt x="471488" y="298343"/>
                  </a:lnTo>
                  <a:lnTo>
                    <a:pt x="63818" y="298343"/>
                  </a:lnTo>
                  <a:lnTo>
                    <a:pt x="63818" y="625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BC19EE58-01F3-727B-CF67-803A59741DB3}"/>
                </a:ext>
              </a:extLst>
            </p:cNvPr>
            <p:cNvSpPr/>
            <p:nvPr/>
          </p:nvSpPr>
          <p:spPr>
            <a:xfrm>
              <a:off x="10802629" y="5439686"/>
              <a:ext cx="789622" cy="427150"/>
            </a:xfrm>
            <a:custGeom>
              <a:avLst/>
              <a:gdLst>
                <a:gd name="connsiteX0" fmla="*/ 953 w 789622"/>
                <a:gd name="connsiteY0" fmla="*/ 360852 h 427150"/>
                <a:gd name="connsiteX1" fmla="*/ 363855 w 789622"/>
                <a:gd name="connsiteY1" fmla="*/ 360852 h 427150"/>
                <a:gd name="connsiteX2" fmla="*/ 363855 w 789622"/>
                <a:gd name="connsiteY2" fmla="*/ 427151 h 427150"/>
                <a:gd name="connsiteX3" fmla="*/ 426720 w 789622"/>
                <a:gd name="connsiteY3" fmla="*/ 427151 h 427150"/>
                <a:gd name="connsiteX4" fmla="*/ 426720 w 789622"/>
                <a:gd name="connsiteY4" fmla="*/ 360852 h 427150"/>
                <a:gd name="connsiteX5" fmla="*/ 789622 w 789622"/>
                <a:gd name="connsiteY5" fmla="*/ 360852 h 427150"/>
                <a:gd name="connsiteX6" fmla="*/ 789622 w 789622"/>
                <a:gd name="connsiteY6" fmla="*/ 0 h 427150"/>
                <a:gd name="connsiteX7" fmla="*/ 0 w 789622"/>
                <a:gd name="connsiteY7" fmla="*/ 0 h 427150"/>
                <a:gd name="connsiteX8" fmla="*/ 0 w 789622"/>
                <a:gd name="connsiteY8" fmla="*/ 360852 h 427150"/>
                <a:gd name="connsiteX9" fmla="*/ 953 w 789622"/>
                <a:gd name="connsiteY9" fmla="*/ 360852 h 427150"/>
                <a:gd name="connsiteX10" fmla="*/ 427672 w 789622"/>
                <a:gd name="connsiteY10" fmla="*/ 62510 h 427150"/>
                <a:gd name="connsiteX11" fmla="*/ 727710 w 789622"/>
                <a:gd name="connsiteY11" fmla="*/ 62510 h 427150"/>
                <a:gd name="connsiteX12" fmla="*/ 727710 w 789622"/>
                <a:gd name="connsiteY12" fmla="*/ 298343 h 427150"/>
                <a:gd name="connsiteX13" fmla="*/ 427672 w 789622"/>
                <a:gd name="connsiteY13" fmla="*/ 298343 h 427150"/>
                <a:gd name="connsiteX14" fmla="*/ 427672 w 789622"/>
                <a:gd name="connsiteY14" fmla="*/ 62510 h 427150"/>
                <a:gd name="connsiteX15" fmla="*/ 63818 w 789622"/>
                <a:gd name="connsiteY15" fmla="*/ 62510 h 427150"/>
                <a:gd name="connsiteX16" fmla="*/ 363855 w 789622"/>
                <a:gd name="connsiteY16" fmla="*/ 62510 h 427150"/>
                <a:gd name="connsiteX17" fmla="*/ 363855 w 789622"/>
                <a:gd name="connsiteY17" fmla="*/ 298343 h 427150"/>
                <a:gd name="connsiteX18" fmla="*/ 63818 w 789622"/>
                <a:gd name="connsiteY18" fmla="*/ 298343 h 427150"/>
                <a:gd name="connsiteX19" fmla="*/ 63818 w 789622"/>
                <a:gd name="connsiteY19" fmla="*/ 62510 h 42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9622" h="427150">
                  <a:moveTo>
                    <a:pt x="953" y="360852"/>
                  </a:moveTo>
                  <a:lnTo>
                    <a:pt x="363855" y="360852"/>
                  </a:lnTo>
                  <a:lnTo>
                    <a:pt x="363855" y="427151"/>
                  </a:lnTo>
                  <a:lnTo>
                    <a:pt x="426720" y="427151"/>
                  </a:lnTo>
                  <a:lnTo>
                    <a:pt x="426720" y="360852"/>
                  </a:lnTo>
                  <a:lnTo>
                    <a:pt x="789622" y="360852"/>
                  </a:lnTo>
                  <a:lnTo>
                    <a:pt x="789622" y="0"/>
                  </a:lnTo>
                  <a:lnTo>
                    <a:pt x="0" y="0"/>
                  </a:lnTo>
                  <a:lnTo>
                    <a:pt x="0" y="360852"/>
                  </a:lnTo>
                  <a:lnTo>
                    <a:pt x="953" y="360852"/>
                  </a:lnTo>
                  <a:close/>
                  <a:moveTo>
                    <a:pt x="427672" y="62510"/>
                  </a:moveTo>
                  <a:lnTo>
                    <a:pt x="727710" y="62510"/>
                  </a:lnTo>
                  <a:lnTo>
                    <a:pt x="727710" y="298343"/>
                  </a:lnTo>
                  <a:lnTo>
                    <a:pt x="427672" y="298343"/>
                  </a:lnTo>
                  <a:lnTo>
                    <a:pt x="427672" y="62510"/>
                  </a:lnTo>
                  <a:close/>
                  <a:moveTo>
                    <a:pt x="63818" y="62510"/>
                  </a:moveTo>
                  <a:lnTo>
                    <a:pt x="363855" y="62510"/>
                  </a:lnTo>
                  <a:lnTo>
                    <a:pt x="363855" y="298343"/>
                  </a:lnTo>
                  <a:lnTo>
                    <a:pt x="63818" y="298343"/>
                  </a:lnTo>
                  <a:lnTo>
                    <a:pt x="63818" y="625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xmlns="" id="{9ECB4F01-B00A-934D-E500-606F46A97C4B}"/>
                </a:ext>
              </a:extLst>
            </p:cNvPr>
            <p:cNvSpPr/>
            <p:nvPr/>
          </p:nvSpPr>
          <p:spPr>
            <a:xfrm>
              <a:off x="10020608" y="5375275"/>
              <a:ext cx="63817" cy="557852"/>
            </a:xfrm>
            <a:custGeom>
              <a:avLst/>
              <a:gdLst>
                <a:gd name="connsiteX0" fmla="*/ 63817 w 63817"/>
                <a:gd name="connsiteY0" fmla="*/ 0 h 557852"/>
                <a:gd name="connsiteX1" fmla="*/ 0 w 63817"/>
                <a:gd name="connsiteY1" fmla="*/ 0 h 557852"/>
                <a:gd name="connsiteX2" fmla="*/ 0 w 63817"/>
                <a:gd name="connsiteY2" fmla="*/ 557853 h 557852"/>
                <a:gd name="connsiteX3" fmla="*/ 63817 w 63817"/>
                <a:gd name="connsiteY3" fmla="*/ 557853 h 557852"/>
                <a:gd name="connsiteX4" fmla="*/ 63817 w 63817"/>
                <a:gd name="connsiteY4" fmla="*/ 0 h 55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17" h="557852">
                  <a:moveTo>
                    <a:pt x="63817" y="0"/>
                  </a:moveTo>
                  <a:lnTo>
                    <a:pt x="0" y="0"/>
                  </a:lnTo>
                  <a:lnTo>
                    <a:pt x="0" y="557853"/>
                  </a:lnTo>
                  <a:lnTo>
                    <a:pt x="63817" y="557853"/>
                  </a:lnTo>
                  <a:lnTo>
                    <a:pt x="6381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C33C3BC-AF45-177A-987C-71842A1A24E6}"/>
              </a:ext>
            </a:extLst>
          </p:cNvPr>
          <p:cNvSpPr txBox="1"/>
          <p:nvPr/>
        </p:nvSpPr>
        <p:spPr>
          <a:xfrm>
            <a:off x="1733046" y="8691629"/>
            <a:ext cx="186828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>
              <a:defRPr sz="3600" b="0" i="0">
                <a:solidFill>
                  <a:schemeClr val="bg1"/>
                </a:solidFill>
                <a:latin typeface="TT Norms Regular" panose="02000503030000020003" pitchFamily="2" charset="0"/>
                <a:ea typeface="+mj-ea"/>
                <a:cs typeface="Arial"/>
              </a:defRPr>
            </a:lvl1pPr>
          </a:lstStyle>
          <a:p>
            <a:r>
              <a:rPr lang="ru-RU" sz="1600" dirty="0">
                <a:solidFill>
                  <a:srgbClr val="95D3F2"/>
                </a:solidFill>
              </a:rPr>
              <a:t>ОРГАНИЗАТОРЫ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F26AADA-B3E3-66FA-249C-EF7D552A1B7A}"/>
              </a:ext>
            </a:extLst>
          </p:cNvPr>
          <p:cNvSpPr txBox="1"/>
          <p:nvPr/>
        </p:nvSpPr>
        <p:spPr>
          <a:xfrm>
            <a:off x="6459792" y="8691629"/>
            <a:ext cx="186828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>
              <a:defRPr sz="3600" b="0" i="0">
                <a:solidFill>
                  <a:schemeClr val="bg1"/>
                </a:solidFill>
                <a:latin typeface="TT Norms Regular" panose="02000503030000020003" pitchFamily="2" charset="0"/>
                <a:ea typeface="+mj-ea"/>
                <a:cs typeface="Arial"/>
              </a:defRPr>
            </a:lvl1pPr>
          </a:lstStyle>
          <a:p>
            <a:r>
              <a:rPr lang="ru-RU" sz="1600" dirty="0">
                <a:solidFill>
                  <a:srgbClr val="95D3F2"/>
                </a:solidFill>
              </a:rPr>
              <a:t>ПАРТНЕР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0C75C4E1-6A00-40B1-84BD-16DA210A7B6C}"/>
              </a:ext>
            </a:extLst>
          </p:cNvPr>
          <p:cNvCxnSpPr/>
          <p:nvPr/>
        </p:nvCxnSpPr>
        <p:spPr>
          <a:xfrm>
            <a:off x="6119446" y="8691629"/>
            <a:ext cx="0" cy="1545249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837575C7-64BC-7325-53CD-35A3229BF1B4}"/>
              </a:ext>
            </a:extLst>
          </p:cNvPr>
          <p:cNvSpPr/>
          <p:nvPr/>
        </p:nvSpPr>
        <p:spPr>
          <a:xfrm flipH="1">
            <a:off x="13468926" y="7015819"/>
            <a:ext cx="3755820" cy="7249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B4290B-724E-720B-3BE8-CDC2E6C11CBC}"/>
              </a:ext>
            </a:extLst>
          </p:cNvPr>
          <p:cNvSpPr txBox="1"/>
          <p:nvPr/>
        </p:nvSpPr>
        <p:spPr>
          <a:xfrm>
            <a:off x="11748316" y="6381417"/>
            <a:ext cx="7391400" cy="1280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TT Norms Regular" panose="02000503030000020003" pitchFamily="2" charset="0"/>
                <a:ea typeface="+mj-ea"/>
                <a:cs typeface="Arial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3600" dirty="0">
                <a:solidFill>
                  <a:schemeClr val="bg1"/>
                </a:solidFill>
              </a:rPr>
              <a:t>ЕЖЕГОДНЫЙ 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                       ФОРУМ / 2024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Скругленный прямоугольник 310">
            <a:extLst>
              <a:ext uri="{FF2B5EF4-FFF2-40B4-BE49-F238E27FC236}">
                <a16:creationId xmlns:a16="http://schemas.microsoft.com/office/drawing/2014/main" xmlns="" id="{4242A982-D9AF-3F96-CB6C-D2E1B8B0330D}"/>
              </a:ext>
            </a:extLst>
          </p:cNvPr>
          <p:cNvSpPr/>
          <p:nvPr/>
        </p:nvSpPr>
        <p:spPr>
          <a:xfrm>
            <a:off x="9550405" y="8037158"/>
            <a:ext cx="9425633" cy="269502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T Norms Regular" panose="02000503030000020003" pitchFamily="2" charset="-52"/>
            </a:endParaRPr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280219" y="723530"/>
            <a:ext cx="14025434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dirty="0"/>
              <a:t>О ФОРУМЕ</a:t>
            </a:r>
            <a:endParaRPr lang="ru-RU" dirty="0">
              <a:solidFill>
                <a:srgbClr val="31A0D7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E710A75-3A23-9B0E-9231-084306D10C11}"/>
              </a:ext>
            </a:extLst>
          </p:cNvPr>
          <p:cNvSpPr/>
          <p:nvPr/>
        </p:nvSpPr>
        <p:spPr>
          <a:xfrm>
            <a:off x="904683" y="2279807"/>
            <a:ext cx="88750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T Norms Regular" panose="02000503030000020003" pitchFamily="2" charset="0"/>
                <a:ea typeface="Calibri" panose="020F0502020204030204" pitchFamily="34" charset="0"/>
              </a:rPr>
              <a:t>              ЕЖЕГОДНЫЙ ФОРУМ, </a:t>
            </a:r>
            <a:br>
              <a:rPr lang="ru-RU" sz="3600" dirty="0">
                <a:solidFill>
                  <a:schemeClr val="tx1"/>
                </a:solidFill>
                <a:latin typeface="TT Norms Regular" panose="02000503030000020003" pitchFamily="2" charset="0"/>
                <a:ea typeface="Calibri" panose="020F0502020204030204" pitchFamily="34" charset="0"/>
              </a:rPr>
            </a:br>
            <a:r>
              <a:rPr lang="ru-RU" sz="3600" dirty="0">
                <a:solidFill>
                  <a:schemeClr val="tx1"/>
                </a:solidFill>
                <a:latin typeface="TT Norms Regular" panose="02000503030000020003" pitchFamily="2" charset="0"/>
                <a:ea typeface="Calibri" panose="020F0502020204030204" pitchFamily="34" charset="0"/>
              </a:rPr>
              <a:t>НАПРАВЛЕННЫЙ НА </a:t>
            </a:r>
            <a:r>
              <a:rPr lang="ru-RU" sz="3600" dirty="0">
                <a:solidFill>
                  <a:srgbClr val="31A0D7"/>
                </a:solidFill>
                <a:latin typeface="TT Norms Regular" panose="02000503030000020003" pitchFamily="2" charset="0"/>
                <a:ea typeface="Calibri" panose="020F0502020204030204" pitchFamily="34" charset="0"/>
              </a:rPr>
              <a:t>ПОДДЕРЖКУ </a:t>
            </a:r>
            <a:br>
              <a:rPr lang="ru-RU" sz="3600" dirty="0">
                <a:solidFill>
                  <a:srgbClr val="31A0D7"/>
                </a:solidFill>
                <a:latin typeface="TT Norms Regular" panose="02000503030000020003" pitchFamily="2" charset="0"/>
                <a:ea typeface="Calibri" panose="020F0502020204030204" pitchFamily="34" charset="0"/>
              </a:rPr>
            </a:br>
            <a:r>
              <a:rPr lang="ru-RU" sz="3600" dirty="0">
                <a:solidFill>
                  <a:srgbClr val="31A0D7"/>
                </a:solidFill>
                <a:latin typeface="TT Norms Regular" panose="02000503030000020003" pitchFamily="2" charset="0"/>
                <a:ea typeface="Calibri" panose="020F0502020204030204" pitchFamily="34" charset="0"/>
              </a:rPr>
              <a:t>И РЕАЛИЗАЦИЮ ИНИЦИАТИВ </a:t>
            </a:r>
            <a:br>
              <a:rPr lang="ru-RU" sz="3600" dirty="0">
                <a:solidFill>
                  <a:srgbClr val="31A0D7"/>
                </a:solidFill>
                <a:latin typeface="TT Norms Regular" panose="02000503030000020003" pitchFamily="2" charset="0"/>
                <a:ea typeface="Calibri" panose="020F0502020204030204" pitchFamily="34" charset="0"/>
              </a:rPr>
            </a:br>
            <a:r>
              <a:rPr lang="ru-RU" sz="3600" dirty="0">
                <a:solidFill>
                  <a:srgbClr val="31A0D7"/>
                </a:solidFill>
                <a:latin typeface="TT Norms Regular" panose="02000503030000020003" pitchFamily="2" charset="0"/>
                <a:ea typeface="Calibri" panose="020F0502020204030204" pitchFamily="34" charset="0"/>
              </a:rPr>
              <a:t>ГРАЖДАН ПО РАЗВИТИЮ СТРАНЫ.</a:t>
            </a:r>
            <a:r>
              <a:rPr lang="ru-RU" sz="3600" dirty="0">
                <a:solidFill>
                  <a:schemeClr val="tx1"/>
                </a:solidFill>
                <a:latin typeface="TT Norms Regular" panose="02000503030000020003" pitchFamily="2" charset="0"/>
                <a:ea typeface="Calibri" panose="020F0502020204030204" pitchFamily="34" charset="0"/>
              </a:rPr>
              <a:t> </a:t>
            </a:r>
            <a:br>
              <a:rPr lang="ru-RU" sz="3600" dirty="0">
                <a:solidFill>
                  <a:schemeClr val="tx1"/>
                </a:solidFill>
                <a:latin typeface="TT Norms Regular" panose="02000503030000020003" pitchFamily="2" charset="0"/>
                <a:ea typeface="Calibri" panose="020F050202020403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TT Norms Regular" panose="02000503030000020003" pitchFamily="2" charset="0"/>
                <a:ea typeface="Calibri" panose="020F0502020204030204" pitchFamily="34" charset="0"/>
              </a:rPr>
              <a:t>             </a:t>
            </a:r>
            <a:br>
              <a:rPr lang="en-US" sz="3600" dirty="0">
                <a:solidFill>
                  <a:schemeClr val="tx1"/>
                </a:solidFill>
                <a:latin typeface="TT Norms Regular" panose="02000503030000020003" pitchFamily="2" charset="0"/>
                <a:ea typeface="Calibri" panose="020F050202020403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TT Norms Regular" panose="02000503030000020003" pitchFamily="2" charset="0"/>
                <a:ea typeface="Calibri" panose="020F0502020204030204" pitchFamily="34" charset="0"/>
              </a:rPr>
              <a:t>              </a:t>
            </a:r>
            <a:r>
              <a:rPr lang="ru-RU" sz="3600" dirty="0">
                <a:solidFill>
                  <a:schemeClr val="tx1"/>
                </a:solidFill>
                <a:latin typeface="TT Norms Regular" panose="02000503030000020003" pitchFamily="2" charset="0"/>
                <a:ea typeface="Calibri" panose="020F0502020204030204" pitchFamily="34" charset="0"/>
              </a:rPr>
              <a:t>ФОРУМ РЕАЛИЗУЕТСЯ </a:t>
            </a:r>
            <a:br>
              <a:rPr lang="ru-RU" sz="3600" dirty="0">
                <a:solidFill>
                  <a:schemeClr val="tx1"/>
                </a:solidFill>
                <a:latin typeface="TT Norms Regular" panose="02000503030000020003" pitchFamily="2" charset="0"/>
                <a:ea typeface="Calibri" panose="020F0502020204030204" pitchFamily="34" charset="0"/>
              </a:rPr>
            </a:br>
            <a:r>
              <a:rPr lang="ru-RU" sz="3600" dirty="0">
                <a:solidFill>
                  <a:schemeClr val="tx1"/>
                </a:solidFill>
                <a:latin typeface="TT Norms Regular" panose="02000503030000020003" pitchFamily="2" charset="0"/>
                <a:ea typeface="Calibri" panose="020F0502020204030204" pitchFamily="34" charset="0"/>
              </a:rPr>
              <a:t>ПО УКАЗУ </a:t>
            </a:r>
            <a:r>
              <a:rPr lang="ru-RU" sz="3600" dirty="0">
                <a:solidFill>
                  <a:srgbClr val="31A0D7"/>
                </a:solidFill>
                <a:latin typeface="TT Norms Regular" panose="02000503030000020003" pitchFamily="2" charset="0"/>
                <a:ea typeface="Calibri" panose="020F0502020204030204" pitchFamily="34" charset="0"/>
              </a:rPr>
              <a:t>ПРЕЗИДЕНТА РОССИЙСКОЙ ФЕДЕРАЦИИ* </a:t>
            </a:r>
            <a:r>
              <a:rPr lang="en-US" sz="3600" dirty="0">
                <a:solidFill>
                  <a:srgbClr val="31A0D7"/>
                </a:solidFill>
                <a:latin typeface="TT Norms Regular" panose="02000503030000020003" pitchFamily="2" charset="0"/>
                <a:ea typeface="Calibri" panose="020F0502020204030204" pitchFamily="34" charset="0"/>
              </a:rPr>
              <a:t>  </a:t>
            </a:r>
            <a:r>
              <a:rPr lang="en-US" sz="3600" dirty="0">
                <a:solidFill>
                  <a:schemeClr val="tx1"/>
                </a:solidFill>
                <a:latin typeface="TT Norms Regular" panose="02000503030000020003" pitchFamily="2" charset="0"/>
                <a:ea typeface="Calibri" panose="020F0502020204030204" pitchFamily="34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TT Norms Regular" panose="02000503030000020003" pitchFamily="2" charset="0"/>
                <a:ea typeface="Calibri" panose="020F050202020403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TT Norms Regular" panose="02000503030000020003" pitchFamily="2" charset="0"/>
                <a:ea typeface="Calibri" panose="020F0502020204030204" pitchFamily="34" charset="0"/>
              </a:rPr>
              <a:t>                      </a:t>
            </a:r>
            <a:r>
              <a:rPr lang="ru-RU" sz="3600" dirty="0">
                <a:solidFill>
                  <a:schemeClr val="tx1"/>
                </a:solidFill>
                <a:latin typeface="TT Norms Regular" panose="02000503030000020003" pitchFamily="2" charset="0"/>
                <a:ea typeface="Calibri" panose="020F0502020204030204" pitchFamily="34" charset="0"/>
              </a:rPr>
              <a:t>СОВМЕСТНО С ФОНДОМ </a:t>
            </a:r>
            <a:r>
              <a:rPr lang="en-US" sz="3600" dirty="0">
                <a:solidFill>
                  <a:schemeClr val="tx1"/>
                </a:solidFill>
                <a:latin typeface="TT Norms Regular" panose="02000503030000020003" pitchFamily="2" charset="0"/>
                <a:ea typeface="Calibri" panose="020F0502020204030204" pitchFamily="34" charset="0"/>
              </a:rPr>
              <a:t>      </a:t>
            </a:r>
            <a:br>
              <a:rPr lang="en-US" sz="3600" dirty="0">
                <a:solidFill>
                  <a:schemeClr val="tx1"/>
                </a:solidFill>
                <a:latin typeface="TT Norms Regular" panose="02000503030000020003" pitchFamily="2" charset="0"/>
                <a:ea typeface="Calibri" panose="020F0502020204030204" pitchFamily="34" charset="0"/>
              </a:rPr>
            </a:br>
            <a:r>
              <a:rPr lang="ru-RU" sz="3600" dirty="0">
                <a:solidFill>
                  <a:schemeClr val="tx1"/>
                </a:solidFill>
                <a:latin typeface="TT Norms Regular" panose="02000503030000020003" pitchFamily="2" charset="0"/>
                <a:ea typeface="Calibri" panose="020F0502020204030204" pitchFamily="34" charset="0"/>
              </a:rPr>
              <a:t>«РОСКОНГРЕСС»</a:t>
            </a:r>
            <a:r>
              <a:rPr lang="en-US" sz="3600" dirty="0">
                <a:solidFill>
                  <a:schemeClr val="tx1"/>
                </a:solidFill>
                <a:latin typeface="TT Norms Regular" panose="02000503030000020003" pitchFamily="2" charset="0"/>
                <a:ea typeface="Calibri" panose="020F0502020204030204" pitchFamily="34" charset="0"/>
              </a:rPr>
              <a:t>.</a:t>
            </a:r>
            <a:endParaRPr lang="ru-RU" sz="3600" dirty="0">
              <a:solidFill>
                <a:schemeClr val="tx1"/>
              </a:solidFill>
              <a:latin typeface="TT Norms Regular" panose="02000503030000020003" pitchFamily="2" charset="0"/>
              <a:ea typeface="Calibri" panose="020F0502020204030204" pitchFamily="34" charset="0"/>
            </a:endParaRPr>
          </a:p>
          <a:p>
            <a:endParaRPr lang="ru-RU" sz="3600" dirty="0">
              <a:solidFill>
                <a:schemeClr val="tx1"/>
              </a:solidFill>
              <a:latin typeface="TT Norms Regular" panose="02000503030000020003" pitchFamily="2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CCA7F9-482E-784E-FE79-A33821BEEDA0}"/>
              </a:ext>
            </a:extLst>
          </p:cNvPr>
          <p:cNvSpPr txBox="1"/>
          <p:nvPr/>
        </p:nvSpPr>
        <p:spPr>
          <a:xfrm>
            <a:off x="3710380" y="7946446"/>
            <a:ext cx="5025240" cy="100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84" tIns="41884" rIns="41884" bIns="41884" anchor="t" anchorCtr="0">
            <a:noAutofit/>
          </a:bodyPr>
          <a:lstStyle>
            <a:defPPr>
              <a:defRPr kern="0"/>
            </a:defPPr>
            <a:lvl1pPr>
              <a:lnSpc>
                <a:spcPct val="110000"/>
              </a:lnSpc>
              <a:spcBef>
                <a:spcPts val="1100"/>
              </a:spcBef>
              <a:buClr>
                <a:schemeClr val="dk1"/>
              </a:buClr>
              <a:buSzPts val="1100"/>
              <a:defRPr sz="2800">
                <a:solidFill>
                  <a:schemeClr val="dk1"/>
                </a:solidFill>
                <a:latin typeface="TT Norms Regular" panose="02000503030000020003" pitchFamily="2" charset="0"/>
                <a:ea typeface="Raleway Medium"/>
                <a:cs typeface="Raleway Medium"/>
              </a:defRPr>
            </a:lvl1pPr>
          </a:lstStyle>
          <a:p>
            <a:pPr algn="r"/>
            <a:r>
              <a:rPr lang="ru-RU" sz="1800" dirty="0"/>
              <a:t>* — Организуется в соответствии </a:t>
            </a:r>
            <a:br>
              <a:rPr lang="ru-RU" sz="1800" dirty="0"/>
            </a:br>
            <a:r>
              <a:rPr lang="ru-RU" sz="1800" dirty="0"/>
              <a:t>с Указом Президента РФ №899 08.12.2022 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2D2C6388-BA84-36E8-9292-5A8CEB938EF5}"/>
              </a:ext>
            </a:extLst>
          </p:cNvPr>
          <p:cNvSpPr/>
          <p:nvPr/>
        </p:nvSpPr>
        <p:spPr>
          <a:xfrm>
            <a:off x="14498683" y="5175727"/>
            <a:ext cx="4415795" cy="2695029"/>
          </a:xfrm>
          <a:prstGeom prst="rect">
            <a:avLst/>
          </a:prstGeom>
          <a:solidFill>
            <a:srgbClr val="31A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700" dirty="0">
              <a:latin typeface="TT Norms Regular" panose="02000503030000020003" pitchFamily="2" charset="-52"/>
              <a:cs typeface="Arial" panose="020B0604020202020204" pitchFamily="34" charset="0"/>
            </a:endParaRPr>
          </a:p>
          <a:p>
            <a:pPr algn="ctr"/>
            <a:endParaRPr lang="ru-RU" sz="1700" dirty="0">
              <a:latin typeface="TT Norms Regular" panose="02000503030000020003" pitchFamily="2" charset="-52"/>
              <a:cs typeface="Arial" panose="020B0604020202020204" pitchFamily="34" charset="0"/>
            </a:endParaRPr>
          </a:p>
          <a:p>
            <a:pPr algn="ctr"/>
            <a:endParaRPr lang="ru-RU" sz="1700" dirty="0">
              <a:latin typeface="TT Norms Regular" panose="02000503030000020003" pitchFamily="2" charset="-52"/>
              <a:cs typeface="Arial" panose="020B0604020202020204" pitchFamily="34" charset="0"/>
            </a:endParaRPr>
          </a:p>
        </p:txBody>
      </p:sp>
      <p:sp>
        <p:nvSpPr>
          <p:cNvPr id="91" name="Скругленный прямоугольник 90">
            <a:extLst>
              <a:ext uri="{FF2B5EF4-FFF2-40B4-BE49-F238E27FC236}">
                <a16:creationId xmlns:a16="http://schemas.microsoft.com/office/drawing/2014/main" xmlns="" id="{5A4055EA-6DE8-B225-34F4-6D127E338203}"/>
              </a:ext>
            </a:extLst>
          </p:cNvPr>
          <p:cNvSpPr/>
          <p:nvPr/>
        </p:nvSpPr>
        <p:spPr>
          <a:xfrm>
            <a:off x="13415541" y="2309871"/>
            <a:ext cx="5498938" cy="269502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T Norms Regular" panose="02000503030000020003" pitchFamily="2" charset="-52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xmlns="" id="{BA914A24-A0A7-8C85-9221-13FFF93B4D25}"/>
              </a:ext>
            </a:extLst>
          </p:cNvPr>
          <p:cNvSpPr/>
          <p:nvPr/>
        </p:nvSpPr>
        <p:spPr>
          <a:xfrm>
            <a:off x="9550405" y="2326201"/>
            <a:ext cx="3717857" cy="2695029"/>
          </a:xfrm>
          <a:prstGeom prst="rect">
            <a:avLst/>
          </a:prstGeom>
          <a:solidFill>
            <a:srgbClr val="31A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700" dirty="0">
              <a:latin typeface="TT Norms Regular" panose="02000503030000020003" pitchFamily="2" charset="-52"/>
              <a:cs typeface="Arial" panose="020B0604020202020204" pitchFamily="34" charset="0"/>
            </a:endParaRPr>
          </a:p>
          <a:p>
            <a:pPr algn="ctr"/>
            <a:endParaRPr lang="ru-RU" sz="1700" dirty="0">
              <a:latin typeface="TT Norms Regular" panose="02000503030000020003" pitchFamily="2" charset="-52"/>
              <a:cs typeface="Arial" panose="020B0604020202020204" pitchFamily="34" charset="0"/>
            </a:endParaRPr>
          </a:p>
          <a:p>
            <a:pPr algn="ctr"/>
            <a:endParaRPr lang="ru-RU" sz="1700" dirty="0">
              <a:latin typeface="TT Norms Regular" panose="02000503030000020003" pitchFamily="2" charset="-52"/>
              <a:cs typeface="Arial" panose="020B0604020202020204" pitchFamily="34" charset="0"/>
            </a:endParaRPr>
          </a:p>
        </p:txBody>
      </p:sp>
      <p:sp>
        <p:nvSpPr>
          <p:cNvPr id="93" name="Скругленный прямоугольник 92">
            <a:extLst>
              <a:ext uri="{FF2B5EF4-FFF2-40B4-BE49-F238E27FC236}">
                <a16:creationId xmlns:a16="http://schemas.microsoft.com/office/drawing/2014/main" xmlns="" id="{4242A982-D9AF-3F96-CB6C-D2E1B8B0330D}"/>
              </a:ext>
            </a:extLst>
          </p:cNvPr>
          <p:cNvSpPr/>
          <p:nvPr/>
        </p:nvSpPr>
        <p:spPr>
          <a:xfrm>
            <a:off x="9550405" y="5159397"/>
            <a:ext cx="4804249" cy="2695029"/>
          </a:xfrm>
          <a:prstGeom prst="roundRect">
            <a:avLst/>
          </a:prstGeom>
          <a:solidFill>
            <a:srgbClr val="E55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T Norms Regular" panose="02000503030000020003" pitchFamily="2" charset="-52"/>
            </a:endParaRPr>
          </a:p>
        </p:txBody>
      </p:sp>
      <p:sp>
        <p:nvSpPr>
          <p:cNvPr id="94" name="Google Shape;79;p15">
            <a:extLst>
              <a:ext uri="{FF2B5EF4-FFF2-40B4-BE49-F238E27FC236}">
                <a16:creationId xmlns:a16="http://schemas.microsoft.com/office/drawing/2014/main" xmlns="" id="{47B4CBDF-ABC5-79F5-78C3-28A2B651E84D}"/>
              </a:ext>
            </a:extLst>
          </p:cNvPr>
          <p:cNvSpPr txBox="1"/>
          <p:nvPr/>
        </p:nvSpPr>
        <p:spPr>
          <a:xfrm>
            <a:off x="9876981" y="2591570"/>
            <a:ext cx="309038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l"/>
            <a:r>
              <a:rPr lang="ru-RU" sz="4800" dirty="0">
                <a:solidFill>
                  <a:schemeClr val="bg1"/>
                </a:solidFill>
                <a:latin typeface="TT Norms Regular" panose="02000503030000020003" pitchFamily="2" charset="-52"/>
                <a:ea typeface="Raleway"/>
                <a:cs typeface="Raleway"/>
                <a:sym typeface="Raleway"/>
              </a:rPr>
              <a:t>416 977</a:t>
            </a:r>
          </a:p>
        </p:txBody>
      </p:sp>
      <p:sp>
        <p:nvSpPr>
          <p:cNvPr id="110" name="Google Shape;80;p15">
            <a:extLst>
              <a:ext uri="{FF2B5EF4-FFF2-40B4-BE49-F238E27FC236}">
                <a16:creationId xmlns:a16="http://schemas.microsoft.com/office/drawing/2014/main" xmlns="" id="{FB28B6E0-8C40-8ACC-D127-085FBB06C9C8}"/>
              </a:ext>
            </a:extLst>
          </p:cNvPr>
          <p:cNvSpPr txBox="1"/>
          <p:nvPr/>
        </p:nvSpPr>
        <p:spPr>
          <a:xfrm>
            <a:off x="9876980" y="3237172"/>
            <a:ext cx="3106523" cy="767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357" tIns="75357" rIns="75357" bIns="75357" anchor="t" anchorCtr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T Norms Regular" panose="02000503030000020003" pitchFamily="2" charset="-52"/>
                <a:ea typeface="Raleway Medium"/>
                <a:cs typeface="Raleway Medium"/>
                <a:sym typeface="Raleway Medium"/>
              </a:rPr>
              <a:t>пользователей </a:t>
            </a:r>
            <a:br>
              <a:rPr lang="ru-RU" sz="2000" dirty="0">
                <a:solidFill>
                  <a:schemeClr val="bg1"/>
                </a:solidFill>
                <a:latin typeface="TT Norms Regular" panose="02000503030000020003" pitchFamily="2" charset="-52"/>
                <a:ea typeface="Raleway Medium"/>
                <a:cs typeface="Raleway Medium"/>
                <a:sym typeface="Raleway Medium"/>
              </a:rPr>
            </a:br>
            <a:r>
              <a:rPr lang="ru-RU" sz="2000" dirty="0">
                <a:solidFill>
                  <a:schemeClr val="bg1"/>
                </a:solidFill>
                <a:latin typeface="TT Norms Regular" panose="02000503030000020003" pitchFamily="2" charset="-52"/>
                <a:ea typeface="Raleway Medium"/>
                <a:cs typeface="Raleway Medium"/>
                <a:sym typeface="Raleway Medium"/>
              </a:rPr>
              <a:t>на платформе</a:t>
            </a:r>
            <a:endParaRPr sz="2000" dirty="0">
              <a:solidFill>
                <a:schemeClr val="bg1"/>
              </a:solidFill>
              <a:latin typeface="TT Norms Regular" panose="02000503030000020003" pitchFamily="2" charset="-52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1" name="Google Shape;79;p15">
            <a:extLst>
              <a:ext uri="{FF2B5EF4-FFF2-40B4-BE49-F238E27FC236}">
                <a16:creationId xmlns:a16="http://schemas.microsoft.com/office/drawing/2014/main" xmlns="" id="{7BBA699C-B92D-A965-D9F2-4153ED285511}"/>
              </a:ext>
            </a:extLst>
          </p:cNvPr>
          <p:cNvSpPr txBox="1"/>
          <p:nvPr/>
        </p:nvSpPr>
        <p:spPr>
          <a:xfrm>
            <a:off x="13764300" y="2591570"/>
            <a:ext cx="472462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l"/>
            <a:r>
              <a:rPr lang="ru-RU" sz="4800" dirty="0">
                <a:solidFill>
                  <a:schemeClr val="bg1"/>
                </a:solidFill>
                <a:latin typeface="TT Norms Regular" panose="02000503030000020003" pitchFamily="2" charset="-52"/>
                <a:ea typeface="Raleway"/>
                <a:cs typeface="Raleway"/>
                <a:sym typeface="Raleway"/>
              </a:rPr>
              <a:t>57 694 </a:t>
            </a:r>
          </a:p>
        </p:txBody>
      </p:sp>
      <p:sp>
        <p:nvSpPr>
          <p:cNvPr id="112" name="Google Shape;80;p15">
            <a:extLst>
              <a:ext uri="{FF2B5EF4-FFF2-40B4-BE49-F238E27FC236}">
                <a16:creationId xmlns:a16="http://schemas.microsoft.com/office/drawing/2014/main" xmlns="" id="{7902C29F-43D7-8628-691C-0B31E86CE0DF}"/>
              </a:ext>
            </a:extLst>
          </p:cNvPr>
          <p:cNvSpPr txBox="1"/>
          <p:nvPr/>
        </p:nvSpPr>
        <p:spPr>
          <a:xfrm>
            <a:off x="13743801" y="3237172"/>
            <a:ext cx="4767848" cy="767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357" tIns="75357" rIns="75357" bIns="75357" anchor="t" anchorCtr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T Norms Regular" panose="02000503030000020003" pitchFamily="2" charset="-52"/>
                <a:ea typeface="Raleway Medium"/>
                <a:cs typeface="Raleway Medium"/>
                <a:sym typeface="Raleway Medium"/>
              </a:rPr>
              <a:t>идеи подано </a:t>
            </a:r>
            <a:br>
              <a:rPr lang="ru-RU" sz="2000" dirty="0">
                <a:solidFill>
                  <a:schemeClr val="bg1"/>
                </a:solidFill>
                <a:latin typeface="TT Norms Regular" panose="02000503030000020003" pitchFamily="2" charset="-52"/>
                <a:ea typeface="Raleway Medium"/>
                <a:cs typeface="Raleway Medium"/>
                <a:sym typeface="Raleway Medium"/>
              </a:rPr>
            </a:br>
            <a:r>
              <a:rPr lang="ru-RU" sz="2000" dirty="0">
                <a:solidFill>
                  <a:schemeClr val="bg1"/>
                </a:solidFill>
                <a:latin typeface="TT Norms Regular" panose="02000503030000020003" pitchFamily="2" charset="-52"/>
                <a:ea typeface="Raleway Medium"/>
                <a:cs typeface="Raleway Medium"/>
                <a:sym typeface="Raleway Medium"/>
              </a:rPr>
              <a:t>в 2020-2023 годах </a:t>
            </a:r>
            <a:endParaRPr sz="2000" dirty="0">
              <a:solidFill>
                <a:schemeClr val="bg1"/>
              </a:solidFill>
              <a:latin typeface="TT Norms Regular" panose="02000503030000020003" pitchFamily="2" charset="-52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3" name="Google Shape;79;p15">
            <a:extLst>
              <a:ext uri="{FF2B5EF4-FFF2-40B4-BE49-F238E27FC236}">
                <a16:creationId xmlns:a16="http://schemas.microsoft.com/office/drawing/2014/main" xmlns="" id="{43E6915E-BA79-9C5F-1476-AF56892FF0A7}"/>
              </a:ext>
            </a:extLst>
          </p:cNvPr>
          <p:cNvSpPr txBox="1"/>
          <p:nvPr/>
        </p:nvSpPr>
        <p:spPr>
          <a:xfrm>
            <a:off x="9876980" y="5493141"/>
            <a:ext cx="441065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l"/>
            <a:r>
              <a:rPr lang="ru-RU" sz="3600" dirty="0">
                <a:solidFill>
                  <a:schemeClr val="bg1"/>
                </a:solidFill>
                <a:latin typeface="TT Norms Regular" panose="02000503030000020003" pitchFamily="2" charset="-52"/>
                <a:ea typeface="Raleway"/>
                <a:cs typeface="Raleway"/>
                <a:sym typeface="Raleway"/>
              </a:rPr>
              <a:t>ВСЕ </a:t>
            </a:r>
            <a:br>
              <a:rPr lang="ru-RU" sz="3600" dirty="0">
                <a:solidFill>
                  <a:schemeClr val="bg1"/>
                </a:solidFill>
                <a:latin typeface="TT Norms Regular" panose="02000503030000020003" pitchFamily="2" charset="-52"/>
                <a:ea typeface="Raleway"/>
                <a:cs typeface="Raleway"/>
                <a:sym typeface="Raleway"/>
              </a:rPr>
            </a:br>
            <a:r>
              <a:rPr lang="ru-RU" sz="3600" dirty="0">
                <a:solidFill>
                  <a:schemeClr val="bg1"/>
                </a:solidFill>
                <a:latin typeface="TT Norms Regular" panose="02000503030000020003" pitchFamily="2" charset="-52"/>
                <a:ea typeface="Raleway"/>
                <a:cs typeface="Raleway"/>
                <a:sym typeface="Raleway"/>
              </a:rPr>
              <a:t>СУБЪЕКТЫ РФ</a:t>
            </a:r>
          </a:p>
        </p:txBody>
      </p:sp>
      <p:sp>
        <p:nvSpPr>
          <p:cNvPr id="114" name="Google Shape;80;p15">
            <a:extLst>
              <a:ext uri="{FF2B5EF4-FFF2-40B4-BE49-F238E27FC236}">
                <a16:creationId xmlns:a16="http://schemas.microsoft.com/office/drawing/2014/main" xmlns="" id="{2975CC77-F677-E27F-0DF0-93061B706014}"/>
              </a:ext>
            </a:extLst>
          </p:cNvPr>
          <p:cNvSpPr txBox="1"/>
          <p:nvPr/>
        </p:nvSpPr>
        <p:spPr>
          <a:xfrm>
            <a:off x="9839626" y="6642042"/>
            <a:ext cx="3435349" cy="45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357" tIns="75357" rIns="75357" bIns="75357" anchor="t" anchorCtr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T Norms Regular" panose="02000503030000020003" pitchFamily="2" charset="-52"/>
                <a:ea typeface="Raleway Medium"/>
                <a:cs typeface="Raleway Medium"/>
                <a:sym typeface="Raleway Medium"/>
              </a:rPr>
              <a:t>участвуют в форуме</a:t>
            </a:r>
            <a:endParaRPr sz="2000" dirty="0">
              <a:solidFill>
                <a:schemeClr val="bg1"/>
              </a:solidFill>
              <a:latin typeface="TT Norms Regular" panose="02000503030000020003" pitchFamily="2" charset="-52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5" name="Google Shape;79;p15">
            <a:extLst>
              <a:ext uri="{FF2B5EF4-FFF2-40B4-BE49-F238E27FC236}">
                <a16:creationId xmlns:a16="http://schemas.microsoft.com/office/drawing/2014/main" xmlns="" id="{1CEF3D8F-FDA7-780B-A9DA-EB352C7B5863}"/>
              </a:ext>
            </a:extLst>
          </p:cNvPr>
          <p:cNvSpPr txBox="1"/>
          <p:nvPr/>
        </p:nvSpPr>
        <p:spPr>
          <a:xfrm>
            <a:off x="14824230" y="5493141"/>
            <a:ext cx="409914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l"/>
            <a:r>
              <a:rPr lang="ru-RU" sz="3600" dirty="0">
                <a:solidFill>
                  <a:schemeClr val="bg1"/>
                </a:solidFill>
                <a:latin typeface="TT Norms Regular" panose="02000503030000020003" pitchFamily="2" charset="-52"/>
                <a:cs typeface="Raleway"/>
                <a:sym typeface="Raleway"/>
              </a:rPr>
              <a:t>УЧАСТНИКИ </a:t>
            </a:r>
            <a:br>
              <a:rPr lang="ru-RU" sz="3600" dirty="0">
                <a:solidFill>
                  <a:schemeClr val="bg1"/>
                </a:solidFill>
                <a:latin typeface="TT Norms Regular" panose="02000503030000020003" pitchFamily="2" charset="-52"/>
                <a:cs typeface="Raleway"/>
                <a:sym typeface="Raleway"/>
              </a:rPr>
            </a:br>
            <a:r>
              <a:rPr lang="ru-RU" sz="3600" dirty="0">
                <a:solidFill>
                  <a:schemeClr val="bg1"/>
                </a:solidFill>
                <a:latin typeface="TT Norms Regular" panose="02000503030000020003" pitchFamily="2" charset="-52"/>
                <a:cs typeface="Raleway"/>
                <a:sym typeface="Raleway"/>
              </a:rPr>
              <a:t>ИЗ 34 СТРАН</a:t>
            </a:r>
          </a:p>
        </p:txBody>
      </p:sp>
      <p:sp>
        <p:nvSpPr>
          <p:cNvPr id="116" name="Google Shape;80;p15">
            <a:extLst>
              <a:ext uri="{FF2B5EF4-FFF2-40B4-BE49-F238E27FC236}">
                <a16:creationId xmlns:a16="http://schemas.microsoft.com/office/drawing/2014/main" xmlns="" id="{B0174F37-5BB8-D440-3D61-86F7A1CBD4C7}"/>
              </a:ext>
            </a:extLst>
          </p:cNvPr>
          <p:cNvSpPr txBox="1"/>
          <p:nvPr/>
        </p:nvSpPr>
        <p:spPr>
          <a:xfrm>
            <a:off x="14779208" y="6642042"/>
            <a:ext cx="3456614" cy="45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357" tIns="75357" rIns="75357" bIns="75357" anchor="t" anchorCtr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T Norms Regular" panose="02000503030000020003" pitchFamily="2" charset="-52"/>
                <a:ea typeface="Raleway Medium"/>
                <a:cs typeface="Raleway Medium"/>
                <a:sym typeface="Raleway Medium"/>
              </a:rPr>
              <a:t>подали идеи на форум</a:t>
            </a:r>
            <a:endParaRPr sz="2000" dirty="0">
              <a:solidFill>
                <a:schemeClr val="bg1"/>
              </a:solidFill>
              <a:latin typeface="TT Norms Regular" panose="02000503030000020003" pitchFamily="2" charset="-52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247" name="Рисунок 33">
            <a:extLst>
              <a:ext uri="{FF2B5EF4-FFF2-40B4-BE49-F238E27FC236}">
                <a16:creationId xmlns:a16="http://schemas.microsoft.com/office/drawing/2014/main" xmlns="" id="{7ECCD763-7F42-58E2-E458-D907BD267B16}"/>
              </a:ext>
            </a:extLst>
          </p:cNvPr>
          <p:cNvGrpSpPr/>
          <p:nvPr/>
        </p:nvGrpSpPr>
        <p:grpSpPr>
          <a:xfrm rot="18900000">
            <a:off x="8694369" y="3539336"/>
            <a:ext cx="12526913" cy="8814219"/>
            <a:chOff x="6798581" y="1891779"/>
            <a:chExt cx="6753907" cy="6762883"/>
          </a:xfrm>
          <a:noFill/>
        </p:grpSpPr>
        <p:sp>
          <p:nvSpPr>
            <p:cNvPr id="248" name="Полилиния 247">
              <a:extLst>
                <a:ext uri="{FF2B5EF4-FFF2-40B4-BE49-F238E27FC236}">
                  <a16:creationId xmlns:a16="http://schemas.microsoft.com/office/drawing/2014/main" xmlns="" id="{9B272C46-2DDD-A44F-5811-E840AB85DBB6}"/>
                </a:ext>
              </a:extLst>
            </p:cNvPr>
            <p:cNvSpPr/>
            <p:nvPr/>
          </p:nvSpPr>
          <p:spPr>
            <a:xfrm>
              <a:off x="7100652" y="4558546"/>
              <a:ext cx="3371497" cy="3372773"/>
            </a:xfrm>
            <a:custGeom>
              <a:avLst/>
              <a:gdLst>
                <a:gd name="connsiteX0" fmla="*/ 1685735 w 3371497"/>
                <a:gd name="connsiteY0" fmla="*/ 3372773 h 3372773"/>
                <a:gd name="connsiteX1" fmla="*/ 3371498 w 3371497"/>
                <a:gd name="connsiteY1" fmla="*/ 1686386 h 3372773"/>
                <a:gd name="connsiteX2" fmla="*/ 1685735 w 3371497"/>
                <a:gd name="connsiteY2" fmla="*/ 0 h 3372773"/>
                <a:gd name="connsiteX3" fmla="*/ 0 w 3371497"/>
                <a:gd name="connsiteY3" fmla="*/ 1686386 h 3372773"/>
                <a:gd name="connsiteX4" fmla="*/ 1685735 w 3371497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7" h="3372773">
                  <a:moveTo>
                    <a:pt x="1685735" y="3372773"/>
                  </a:moveTo>
                  <a:cubicBezTo>
                    <a:pt x="2616733" y="3372773"/>
                    <a:pt x="3371498" y="2617754"/>
                    <a:pt x="3371498" y="1686386"/>
                  </a:cubicBezTo>
                  <a:cubicBezTo>
                    <a:pt x="3371498" y="755019"/>
                    <a:pt x="2616733" y="0"/>
                    <a:pt x="1685735" y="0"/>
                  </a:cubicBezTo>
                  <a:cubicBezTo>
                    <a:pt x="754731" y="0"/>
                    <a:pt x="0" y="755019"/>
                    <a:pt x="0" y="1686386"/>
                  </a:cubicBezTo>
                  <a:cubicBezTo>
                    <a:pt x="0" y="2617754"/>
                    <a:pt x="754731" y="3372773"/>
                    <a:pt x="1685735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49" name="Полилиния 248">
              <a:extLst>
                <a:ext uri="{FF2B5EF4-FFF2-40B4-BE49-F238E27FC236}">
                  <a16:creationId xmlns:a16="http://schemas.microsoft.com/office/drawing/2014/main" xmlns="" id="{6E2CCCB9-5F49-4D76-F83A-F642840CEAF5}"/>
                </a:ext>
              </a:extLst>
            </p:cNvPr>
            <p:cNvSpPr/>
            <p:nvPr/>
          </p:nvSpPr>
          <p:spPr>
            <a:xfrm>
              <a:off x="9732975" y="2435454"/>
              <a:ext cx="3371492" cy="3372770"/>
            </a:xfrm>
            <a:custGeom>
              <a:avLst/>
              <a:gdLst>
                <a:gd name="connsiteX0" fmla="*/ 1685746 w 3371492"/>
                <a:gd name="connsiteY0" fmla="*/ 3372771 h 3372770"/>
                <a:gd name="connsiteX1" fmla="*/ 3371492 w 3371492"/>
                <a:gd name="connsiteY1" fmla="*/ 1686384 h 3372770"/>
                <a:gd name="connsiteX2" fmla="*/ 1685746 w 3371492"/>
                <a:gd name="connsiteY2" fmla="*/ 0 h 3372770"/>
                <a:gd name="connsiteX3" fmla="*/ 0 w 3371492"/>
                <a:gd name="connsiteY3" fmla="*/ 1686384 h 3372770"/>
                <a:gd name="connsiteX4" fmla="*/ 1685746 w 3371492"/>
                <a:gd name="connsiteY4" fmla="*/ 3372771 h 337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70">
                  <a:moveTo>
                    <a:pt x="1685746" y="3372771"/>
                  </a:moveTo>
                  <a:cubicBezTo>
                    <a:pt x="2616727" y="3372771"/>
                    <a:pt x="3371492" y="2617752"/>
                    <a:pt x="3371492" y="1686384"/>
                  </a:cubicBezTo>
                  <a:cubicBezTo>
                    <a:pt x="3371492" y="755023"/>
                    <a:pt x="2616727" y="0"/>
                    <a:pt x="1685746" y="0"/>
                  </a:cubicBezTo>
                  <a:cubicBezTo>
                    <a:pt x="754708" y="0"/>
                    <a:pt x="0" y="755023"/>
                    <a:pt x="0" y="1686384"/>
                  </a:cubicBezTo>
                  <a:cubicBezTo>
                    <a:pt x="0" y="2617752"/>
                    <a:pt x="754708" y="3372771"/>
                    <a:pt x="1685746" y="3372771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50" name="Полилиния 249">
              <a:extLst>
                <a:ext uri="{FF2B5EF4-FFF2-40B4-BE49-F238E27FC236}">
                  <a16:creationId xmlns:a16="http://schemas.microsoft.com/office/drawing/2014/main" xmlns="" id="{1C42D11A-D01F-CE15-CBB7-D3E8972C1A39}"/>
                </a:ext>
              </a:extLst>
            </p:cNvPr>
            <p:cNvSpPr/>
            <p:nvPr/>
          </p:nvSpPr>
          <p:spPr>
            <a:xfrm>
              <a:off x="7414453" y="4897754"/>
              <a:ext cx="3371423" cy="3372719"/>
            </a:xfrm>
            <a:custGeom>
              <a:avLst/>
              <a:gdLst>
                <a:gd name="connsiteX0" fmla="*/ 2877726 w 3371423"/>
                <a:gd name="connsiteY0" fmla="*/ 2878810 h 3372719"/>
                <a:gd name="connsiteX1" fmla="*/ 2877726 w 3371423"/>
                <a:gd name="connsiteY1" fmla="*/ 493926 h 3372719"/>
                <a:gd name="connsiteX2" fmla="*/ 493732 w 3371423"/>
                <a:gd name="connsiteY2" fmla="*/ 493926 h 3372719"/>
                <a:gd name="connsiteX3" fmla="*/ 493732 w 3371423"/>
                <a:gd name="connsiteY3" fmla="*/ 2878810 h 3372719"/>
                <a:gd name="connsiteX4" fmla="*/ 2877726 w 3371423"/>
                <a:gd name="connsiteY4" fmla="*/ 2878810 h 337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3" h="3372719">
                  <a:moveTo>
                    <a:pt x="2877726" y="2878810"/>
                  </a:moveTo>
                  <a:cubicBezTo>
                    <a:pt x="3535989" y="2220241"/>
                    <a:pt x="3535989" y="1152495"/>
                    <a:pt x="2877726" y="493926"/>
                  </a:cubicBezTo>
                  <a:cubicBezTo>
                    <a:pt x="2219405" y="-164642"/>
                    <a:pt x="1152048" y="-164642"/>
                    <a:pt x="493732" y="493926"/>
                  </a:cubicBezTo>
                  <a:cubicBezTo>
                    <a:pt x="-164577" y="1152495"/>
                    <a:pt x="-164577" y="2220241"/>
                    <a:pt x="493732" y="2878810"/>
                  </a:cubicBezTo>
                  <a:cubicBezTo>
                    <a:pt x="1152048" y="3537356"/>
                    <a:pt x="2219405" y="3537356"/>
                    <a:pt x="2877726" y="2878810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51" name="Полилиния 250">
              <a:extLst>
                <a:ext uri="{FF2B5EF4-FFF2-40B4-BE49-F238E27FC236}">
                  <a16:creationId xmlns:a16="http://schemas.microsoft.com/office/drawing/2014/main" xmlns="" id="{F6F8B958-97D9-0D0B-E5EF-34CDA1B8C69E}"/>
                </a:ext>
              </a:extLst>
            </p:cNvPr>
            <p:cNvSpPr/>
            <p:nvPr/>
          </p:nvSpPr>
          <p:spPr>
            <a:xfrm>
              <a:off x="9375820" y="2142090"/>
              <a:ext cx="3371491" cy="3372769"/>
            </a:xfrm>
            <a:custGeom>
              <a:avLst/>
              <a:gdLst>
                <a:gd name="connsiteX0" fmla="*/ 1685746 w 3371491"/>
                <a:gd name="connsiteY0" fmla="*/ 3372770 h 3372769"/>
                <a:gd name="connsiteX1" fmla="*/ 3371492 w 3371491"/>
                <a:gd name="connsiteY1" fmla="*/ 1686383 h 3372769"/>
                <a:gd name="connsiteX2" fmla="*/ 1685746 w 3371491"/>
                <a:gd name="connsiteY2" fmla="*/ 0 h 3372769"/>
                <a:gd name="connsiteX3" fmla="*/ 0 w 3371491"/>
                <a:gd name="connsiteY3" fmla="*/ 1686383 h 3372769"/>
                <a:gd name="connsiteX4" fmla="*/ 1685746 w 3371491"/>
                <a:gd name="connsiteY4" fmla="*/ 3372770 h 337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1" h="3372769">
                  <a:moveTo>
                    <a:pt x="1685746" y="3372770"/>
                  </a:moveTo>
                  <a:cubicBezTo>
                    <a:pt x="2616784" y="3372770"/>
                    <a:pt x="3371492" y="2617750"/>
                    <a:pt x="3371492" y="1686383"/>
                  </a:cubicBezTo>
                  <a:cubicBezTo>
                    <a:pt x="3371492" y="755022"/>
                    <a:pt x="2616784" y="0"/>
                    <a:pt x="1685746" y="0"/>
                  </a:cubicBezTo>
                  <a:cubicBezTo>
                    <a:pt x="754765" y="0"/>
                    <a:pt x="0" y="755022"/>
                    <a:pt x="0" y="1686383"/>
                  </a:cubicBezTo>
                  <a:cubicBezTo>
                    <a:pt x="0" y="2617750"/>
                    <a:pt x="754765" y="3372770"/>
                    <a:pt x="1685746" y="3372770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52" name="Полилиния 251">
              <a:extLst>
                <a:ext uri="{FF2B5EF4-FFF2-40B4-BE49-F238E27FC236}">
                  <a16:creationId xmlns:a16="http://schemas.microsoft.com/office/drawing/2014/main" xmlns="" id="{68BF99A4-02F6-6697-ECFD-012112EEBEA8}"/>
                </a:ext>
              </a:extLst>
            </p:cNvPr>
            <p:cNvSpPr/>
            <p:nvPr/>
          </p:nvSpPr>
          <p:spPr>
            <a:xfrm>
              <a:off x="7808417" y="5139323"/>
              <a:ext cx="3371420" cy="3372737"/>
            </a:xfrm>
            <a:custGeom>
              <a:avLst/>
              <a:gdLst>
                <a:gd name="connsiteX0" fmla="*/ 2877673 w 3371420"/>
                <a:gd name="connsiteY0" fmla="*/ 2878798 h 3372737"/>
                <a:gd name="connsiteX1" fmla="*/ 2877730 w 3371420"/>
                <a:gd name="connsiteY1" fmla="*/ 493926 h 3372737"/>
                <a:gd name="connsiteX2" fmla="*/ 493736 w 3371420"/>
                <a:gd name="connsiteY2" fmla="*/ 493926 h 3372737"/>
                <a:gd name="connsiteX3" fmla="*/ 493736 w 3371420"/>
                <a:gd name="connsiteY3" fmla="*/ 2878798 h 3372737"/>
                <a:gd name="connsiteX4" fmla="*/ 2877673 w 3371420"/>
                <a:gd name="connsiteY4" fmla="*/ 2878798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0" h="3372737">
                  <a:moveTo>
                    <a:pt x="2877673" y="2878798"/>
                  </a:moveTo>
                  <a:cubicBezTo>
                    <a:pt x="3535994" y="2220241"/>
                    <a:pt x="3535994" y="1152495"/>
                    <a:pt x="2877730" y="493926"/>
                  </a:cubicBezTo>
                  <a:cubicBezTo>
                    <a:pt x="2219409" y="-164642"/>
                    <a:pt x="1152046" y="-164642"/>
                    <a:pt x="493736" y="493926"/>
                  </a:cubicBezTo>
                  <a:cubicBezTo>
                    <a:pt x="-164579" y="1152495"/>
                    <a:pt x="-164579" y="2220241"/>
                    <a:pt x="493736" y="2878798"/>
                  </a:cubicBezTo>
                  <a:cubicBezTo>
                    <a:pt x="1152046" y="3537384"/>
                    <a:pt x="2219409" y="3537384"/>
                    <a:pt x="2877673" y="2878798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53" name="Полилиния 252">
              <a:extLst>
                <a:ext uri="{FF2B5EF4-FFF2-40B4-BE49-F238E27FC236}">
                  <a16:creationId xmlns:a16="http://schemas.microsoft.com/office/drawing/2014/main" xmlns="" id="{9DB41A2B-4941-442E-1303-17775CA1EA9B}"/>
                </a:ext>
              </a:extLst>
            </p:cNvPr>
            <p:cNvSpPr/>
            <p:nvPr/>
          </p:nvSpPr>
          <p:spPr>
            <a:xfrm>
              <a:off x="8952960" y="1956455"/>
              <a:ext cx="3371449" cy="3372738"/>
            </a:xfrm>
            <a:custGeom>
              <a:avLst/>
              <a:gdLst>
                <a:gd name="connsiteX0" fmla="*/ 2877709 w 3371449"/>
                <a:gd name="connsiteY0" fmla="*/ 2878813 h 3372738"/>
                <a:gd name="connsiteX1" fmla="*/ 2877709 w 3371449"/>
                <a:gd name="connsiteY1" fmla="*/ 493926 h 3372738"/>
                <a:gd name="connsiteX2" fmla="*/ 493756 w 3371449"/>
                <a:gd name="connsiteY2" fmla="*/ 493926 h 3372738"/>
                <a:gd name="connsiteX3" fmla="*/ 493756 w 3371449"/>
                <a:gd name="connsiteY3" fmla="*/ 2878813 h 3372738"/>
                <a:gd name="connsiteX4" fmla="*/ 2877709 w 3371449"/>
                <a:gd name="connsiteY4" fmla="*/ 2878813 h 337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38">
                  <a:moveTo>
                    <a:pt x="2877709" y="2878813"/>
                  </a:moveTo>
                  <a:cubicBezTo>
                    <a:pt x="3536030" y="2220244"/>
                    <a:pt x="3536030" y="1152492"/>
                    <a:pt x="2877709" y="493926"/>
                  </a:cubicBezTo>
                  <a:cubicBezTo>
                    <a:pt x="2219388" y="-164642"/>
                    <a:pt x="1152020" y="-164642"/>
                    <a:pt x="493756" y="493926"/>
                  </a:cubicBezTo>
                  <a:cubicBezTo>
                    <a:pt x="-164583" y="1152492"/>
                    <a:pt x="-164588" y="2220244"/>
                    <a:pt x="493756" y="2878813"/>
                  </a:cubicBezTo>
                  <a:cubicBezTo>
                    <a:pt x="1152020" y="3537381"/>
                    <a:pt x="2219388" y="3537381"/>
                    <a:pt x="2877709" y="287881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54" name="Полилиния 253">
              <a:extLst>
                <a:ext uri="{FF2B5EF4-FFF2-40B4-BE49-F238E27FC236}">
                  <a16:creationId xmlns:a16="http://schemas.microsoft.com/office/drawing/2014/main" xmlns="" id="{ADF2591D-9064-39C0-76DB-17F94EC27563}"/>
                </a:ext>
              </a:extLst>
            </p:cNvPr>
            <p:cNvSpPr/>
            <p:nvPr/>
          </p:nvSpPr>
          <p:spPr>
            <a:xfrm>
              <a:off x="8252838" y="5265865"/>
              <a:ext cx="3371430" cy="3372743"/>
            </a:xfrm>
            <a:custGeom>
              <a:avLst/>
              <a:gdLst>
                <a:gd name="connsiteX0" fmla="*/ 2877690 w 3371430"/>
                <a:gd name="connsiteY0" fmla="*/ 2878804 h 3372743"/>
                <a:gd name="connsiteX1" fmla="*/ 2877690 w 3371430"/>
                <a:gd name="connsiteY1" fmla="*/ 493926 h 3372743"/>
                <a:gd name="connsiteX2" fmla="*/ 493736 w 3371430"/>
                <a:gd name="connsiteY2" fmla="*/ 493926 h 3372743"/>
                <a:gd name="connsiteX3" fmla="*/ 493736 w 3371430"/>
                <a:gd name="connsiteY3" fmla="*/ 2878804 h 3372743"/>
                <a:gd name="connsiteX4" fmla="*/ 2877690 w 3371430"/>
                <a:gd name="connsiteY4" fmla="*/ 2878804 h 337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0" h="3372743">
                  <a:moveTo>
                    <a:pt x="2877690" y="2878804"/>
                  </a:moveTo>
                  <a:cubicBezTo>
                    <a:pt x="3536011" y="2220241"/>
                    <a:pt x="3536011" y="1152495"/>
                    <a:pt x="2877690" y="493926"/>
                  </a:cubicBezTo>
                  <a:cubicBezTo>
                    <a:pt x="2219369" y="-164642"/>
                    <a:pt x="1152058" y="-164642"/>
                    <a:pt x="493736" y="493926"/>
                  </a:cubicBezTo>
                  <a:cubicBezTo>
                    <a:pt x="-164579" y="1152495"/>
                    <a:pt x="-164579" y="2220241"/>
                    <a:pt x="493736" y="2878804"/>
                  </a:cubicBezTo>
                  <a:cubicBezTo>
                    <a:pt x="1152058" y="3537390"/>
                    <a:pt x="2219369" y="3537390"/>
                    <a:pt x="2877690" y="2878804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55" name="Полилиния 254">
              <a:extLst>
                <a:ext uri="{FF2B5EF4-FFF2-40B4-BE49-F238E27FC236}">
                  <a16:creationId xmlns:a16="http://schemas.microsoft.com/office/drawing/2014/main" xmlns="" id="{93283DC3-BCBF-D4D3-5B1D-DE98FCBEB0EF}"/>
                </a:ext>
              </a:extLst>
            </p:cNvPr>
            <p:cNvSpPr/>
            <p:nvPr/>
          </p:nvSpPr>
          <p:spPr>
            <a:xfrm>
              <a:off x="8495256" y="1891902"/>
              <a:ext cx="3371459" cy="3372741"/>
            </a:xfrm>
            <a:custGeom>
              <a:avLst/>
              <a:gdLst>
                <a:gd name="connsiteX0" fmla="*/ 2877718 w 3371459"/>
                <a:gd name="connsiteY0" fmla="*/ 2878815 h 3372741"/>
                <a:gd name="connsiteX1" fmla="*/ 2877718 w 3371459"/>
                <a:gd name="connsiteY1" fmla="*/ 493926 h 3372741"/>
                <a:gd name="connsiteX2" fmla="*/ 493737 w 3371459"/>
                <a:gd name="connsiteY2" fmla="*/ 493926 h 3372741"/>
                <a:gd name="connsiteX3" fmla="*/ 493737 w 3371459"/>
                <a:gd name="connsiteY3" fmla="*/ 2878815 h 3372741"/>
                <a:gd name="connsiteX4" fmla="*/ 2877718 w 3371459"/>
                <a:gd name="connsiteY4" fmla="*/ 2878815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9" h="3372741">
                  <a:moveTo>
                    <a:pt x="2877718" y="2878815"/>
                  </a:moveTo>
                  <a:cubicBezTo>
                    <a:pt x="3536040" y="2220247"/>
                    <a:pt x="3536040" y="1152495"/>
                    <a:pt x="2877718" y="493926"/>
                  </a:cubicBezTo>
                  <a:cubicBezTo>
                    <a:pt x="2219397" y="-164642"/>
                    <a:pt x="1152030" y="-164642"/>
                    <a:pt x="493737" y="493926"/>
                  </a:cubicBezTo>
                  <a:cubicBezTo>
                    <a:pt x="-164579" y="1152495"/>
                    <a:pt x="-164579" y="2220247"/>
                    <a:pt x="493737" y="2878815"/>
                  </a:cubicBezTo>
                  <a:cubicBezTo>
                    <a:pt x="1152030" y="3537384"/>
                    <a:pt x="2219397" y="3537384"/>
                    <a:pt x="2877718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56" name="Полилиния 255">
              <a:extLst>
                <a:ext uri="{FF2B5EF4-FFF2-40B4-BE49-F238E27FC236}">
                  <a16:creationId xmlns:a16="http://schemas.microsoft.com/office/drawing/2014/main" xmlns="" id="{A3A562C5-A698-D172-0517-8248E962424F}"/>
                </a:ext>
              </a:extLst>
            </p:cNvPr>
            <p:cNvSpPr/>
            <p:nvPr/>
          </p:nvSpPr>
          <p:spPr>
            <a:xfrm>
              <a:off x="8714801" y="5267516"/>
              <a:ext cx="3371430" cy="3372743"/>
            </a:xfrm>
            <a:custGeom>
              <a:avLst/>
              <a:gdLst>
                <a:gd name="connsiteX0" fmla="*/ 2877690 w 3371430"/>
                <a:gd name="connsiteY0" fmla="*/ 2878804 h 3372743"/>
                <a:gd name="connsiteX1" fmla="*/ 2877690 w 3371430"/>
                <a:gd name="connsiteY1" fmla="*/ 493926 h 3372743"/>
                <a:gd name="connsiteX2" fmla="*/ 493736 w 3371430"/>
                <a:gd name="connsiteY2" fmla="*/ 493926 h 3372743"/>
                <a:gd name="connsiteX3" fmla="*/ 493736 w 3371430"/>
                <a:gd name="connsiteY3" fmla="*/ 2878804 h 3372743"/>
                <a:gd name="connsiteX4" fmla="*/ 2877690 w 3371430"/>
                <a:gd name="connsiteY4" fmla="*/ 2878804 h 337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0" h="3372743">
                  <a:moveTo>
                    <a:pt x="2877690" y="2878804"/>
                  </a:moveTo>
                  <a:cubicBezTo>
                    <a:pt x="3536011" y="2220247"/>
                    <a:pt x="3536011" y="1152495"/>
                    <a:pt x="2877690" y="493926"/>
                  </a:cubicBezTo>
                  <a:cubicBezTo>
                    <a:pt x="2219369" y="-164642"/>
                    <a:pt x="1152058" y="-164642"/>
                    <a:pt x="493736" y="493926"/>
                  </a:cubicBezTo>
                  <a:cubicBezTo>
                    <a:pt x="-164579" y="1152495"/>
                    <a:pt x="-164579" y="2220247"/>
                    <a:pt x="493736" y="2878804"/>
                  </a:cubicBezTo>
                  <a:cubicBezTo>
                    <a:pt x="1152058" y="3537390"/>
                    <a:pt x="2219369" y="3537390"/>
                    <a:pt x="2877690" y="2878804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57" name="Полилиния 256">
              <a:extLst>
                <a:ext uri="{FF2B5EF4-FFF2-40B4-BE49-F238E27FC236}">
                  <a16:creationId xmlns:a16="http://schemas.microsoft.com/office/drawing/2014/main" xmlns="" id="{B455042D-4E7D-339F-F374-A6EA49C95F7F}"/>
                </a:ext>
              </a:extLst>
            </p:cNvPr>
            <p:cNvSpPr/>
            <p:nvPr/>
          </p:nvSpPr>
          <p:spPr>
            <a:xfrm>
              <a:off x="8037389" y="1953395"/>
              <a:ext cx="3371459" cy="3372737"/>
            </a:xfrm>
            <a:custGeom>
              <a:avLst/>
              <a:gdLst>
                <a:gd name="connsiteX0" fmla="*/ 2877719 w 3371459"/>
                <a:gd name="connsiteY0" fmla="*/ 2878811 h 3372737"/>
                <a:gd name="connsiteX1" fmla="*/ 2877719 w 3371459"/>
                <a:gd name="connsiteY1" fmla="*/ 493926 h 3372737"/>
                <a:gd name="connsiteX2" fmla="*/ 493732 w 3371459"/>
                <a:gd name="connsiteY2" fmla="*/ 493926 h 3372737"/>
                <a:gd name="connsiteX3" fmla="*/ 493737 w 3371459"/>
                <a:gd name="connsiteY3" fmla="*/ 2878811 h 3372737"/>
                <a:gd name="connsiteX4" fmla="*/ 2877719 w 3371459"/>
                <a:gd name="connsiteY4" fmla="*/ 2878811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9" h="3372737">
                  <a:moveTo>
                    <a:pt x="2877719" y="2878811"/>
                  </a:moveTo>
                  <a:cubicBezTo>
                    <a:pt x="3536040" y="2220242"/>
                    <a:pt x="3536040" y="1152496"/>
                    <a:pt x="2877719" y="493926"/>
                  </a:cubicBezTo>
                  <a:cubicBezTo>
                    <a:pt x="2219398" y="-164642"/>
                    <a:pt x="1152047" y="-164642"/>
                    <a:pt x="493732" y="493926"/>
                  </a:cubicBezTo>
                  <a:cubicBezTo>
                    <a:pt x="-164578" y="1152496"/>
                    <a:pt x="-164578" y="2220242"/>
                    <a:pt x="493737" y="2878811"/>
                  </a:cubicBezTo>
                  <a:cubicBezTo>
                    <a:pt x="1152047" y="3537379"/>
                    <a:pt x="2219398" y="3537379"/>
                    <a:pt x="2877719" y="2878811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58" name="Полилиния 257">
              <a:extLst>
                <a:ext uri="{FF2B5EF4-FFF2-40B4-BE49-F238E27FC236}">
                  <a16:creationId xmlns:a16="http://schemas.microsoft.com/office/drawing/2014/main" xmlns="" id="{44360AB4-4C0E-A510-0011-DCA76A15A254}"/>
                </a:ext>
              </a:extLst>
            </p:cNvPr>
            <p:cNvSpPr/>
            <p:nvPr/>
          </p:nvSpPr>
          <p:spPr>
            <a:xfrm>
              <a:off x="9160104" y="5144209"/>
              <a:ext cx="3371445" cy="3372762"/>
            </a:xfrm>
            <a:custGeom>
              <a:avLst/>
              <a:gdLst>
                <a:gd name="connsiteX0" fmla="*/ 1685758 w 3371445"/>
                <a:gd name="connsiteY0" fmla="*/ 3372762 h 3372762"/>
                <a:gd name="connsiteX1" fmla="*/ 3371446 w 3371445"/>
                <a:gd name="connsiteY1" fmla="*/ 1686386 h 3372762"/>
                <a:gd name="connsiteX2" fmla="*/ 1685758 w 3371445"/>
                <a:gd name="connsiteY2" fmla="*/ 0 h 3372762"/>
                <a:gd name="connsiteX3" fmla="*/ 0 w 3371445"/>
                <a:gd name="connsiteY3" fmla="*/ 1686386 h 3372762"/>
                <a:gd name="connsiteX4" fmla="*/ 1685758 w 3371445"/>
                <a:gd name="connsiteY4" fmla="*/ 3372762 h 33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5" h="3372762">
                  <a:moveTo>
                    <a:pt x="1685758" y="3372762"/>
                  </a:moveTo>
                  <a:cubicBezTo>
                    <a:pt x="2616739" y="3372762"/>
                    <a:pt x="3371446" y="2617754"/>
                    <a:pt x="3371446" y="1686386"/>
                  </a:cubicBezTo>
                  <a:cubicBezTo>
                    <a:pt x="3371446" y="755019"/>
                    <a:pt x="2616739" y="0"/>
                    <a:pt x="1685758" y="0"/>
                  </a:cubicBezTo>
                  <a:cubicBezTo>
                    <a:pt x="754720" y="0"/>
                    <a:pt x="0" y="755019"/>
                    <a:pt x="0" y="1686386"/>
                  </a:cubicBezTo>
                  <a:cubicBezTo>
                    <a:pt x="0" y="2617754"/>
                    <a:pt x="754720" y="3372762"/>
                    <a:pt x="1685758" y="3372762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59" name="Полилиния 258">
              <a:extLst>
                <a:ext uri="{FF2B5EF4-FFF2-40B4-BE49-F238E27FC236}">
                  <a16:creationId xmlns:a16="http://schemas.microsoft.com/office/drawing/2014/main" xmlns="" id="{F8CBC4A5-F075-DA8C-D95D-CCE28DD9E591}"/>
                </a:ext>
              </a:extLst>
            </p:cNvPr>
            <p:cNvSpPr/>
            <p:nvPr/>
          </p:nvSpPr>
          <p:spPr>
            <a:xfrm>
              <a:off x="7613168" y="2136244"/>
              <a:ext cx="3371442" cy="3372741"/>
            </a:xfrm>
            <a:custGeom>
              <a:avLst/>
              <a:gdLst>
                <a:gd name="connsiteX0" fmla="*/ 2877702 w 3371442"/>
                <a:gd name="connsiteY0" fmla="*/ 2878815 h 3372741"/>
                <a:gd name="connsiteX1" fmla="*/ 2877702 w 3371442"/>
                <a:gd name="connsiteY1" fmla="*/ 493926 h 3372741"/>
                <a:gd name="connsiteX2" fmla="*/ 493736 w 3371442"/>
                <a:gd name="connsiteY2" fmla="*/ 493926 h 3372741"/>
                <a:gd name="connsiteX3" fmla="*/ 493736 w 3371442"/>
                <a:gd name="connsiteY3" fmla="*/ 2878815 h 3372741"/>
                <a:gd name="connsiteX4" fmla="*/ 2877702 w 3371442"/>
                <a:gd name="connsiteY4" fmla="*/ 2878815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2" h="3372741">
                  <a:moveTo>
                    <a:pt x="2877702" y="2878815"/>
                  </a:moveTo>
                  <a:cubicBezTo>
                    <a:pt x="3536022" y="2220247"/>
                    <a:pt x="3536022" y="1152495"/>
                    <a:pt x="2877702" y="493926"/>
                  </a:cubicBezTo>
                  <a:cubicBezTo>
                    <a:pt x="2219380" y="-164642"/>
                    <a:pt x="1152052" y="-164642"/>
                    <a:pt x="493736" y="493926"/>
                  </a:cubicBezTo>
                  <a:cubicBezTo>
                    <a:pt x="-164579" y="1152495"/>
                    <a:pt x="-164579" y="2220247"/>
                    <a:pt x="493736" y="2878815"/>
                  </a:cubicBezTo>
                  <a:cubicBezTo>
                    <a:pt x="1152052" y="3537384"/>
                    <a:pt x="2219380" y="3537384"/>
                    <a:pt x="2877702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60" name="Полилиния 259">
              <a:extLst>
                <a:ext uri="{FF2B5EF4-FFF2-40B4-BE49-F238E27FC236}">
                  <a16:creationId xmlns:a16="http://schemas.microsoft.com/office/drawing/2014/main" xmlns="" id="{866AE450-FD1B-B3AB-FA0C-2F1180CD17C3}"/>
                </a:ext>
              </a:extLst>
            </p:cNvPr>
            <p:cNvSpPr/>
            <p:nvPr/>
          </p:nvSpPr>
          <p:spPr>
            <a:xfrm>
              <a:off x="9555449" y="4905129"/>
              <a:ext cx="3371492" cy="3372750"/>
            </a:xfrm>
            <a:custGeom>
              <a:avLst/>
              <a:gdLst>
                <a:gd name="connsiteX0" fmla="*/ 1685746 w 3371492"/>
                <a:gd name="connsiteY0" fmla="*/ 3372751 h 3372750"/>
                <a:gd name="connsiteX1" fmla="*/ 3371492 w 3371492"/>
                <a:gd name="connsiteY1" fmla="*/ 1686386 h 3372750"/>
                <a:gd name="connsiteX2" fmla="*/ 1685746 w 3371492"/>
                <a:gd name="connsiteY2" fmla="*/ 0 h 3372750"/>
                <a:gd name="connsiteX3" fmla="*/ 0 w 3371492"/>
                <a:gd name="connsiteY3" fmla="*/ 1686386 h 3372750"/>
                <a:gd name="connsiteX4" fmla="*/ 1685746 w 3371492"/>
                <a:gd name="connsiteY4" fmla="*/ 3372751 h 337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50">
                  <a:moveTo>
                    <a:pt x="1685746" y="3372751"/>
                  </a:moveTo>
                  <a:cubicBezTo>
                    <a:pt x="2616784" y="3372751"/>
                    <a:pt x="3371492" y="2617754"/>
                    <a:pt x="3371492" y="1686386"/>
                  </a:cubicBezTo>
                  <a:cubicBezTo>
                    <a:pt x="3371492" y="755025"/>
                    <a:pt x="2616784" y="0"/>
                    <a:pt x="1685746" y="0"/>
                  </a:cubicBezTo>
                  <a:cubicBezTo>
                    <a:pt x="754765" y="0"/>
                    <a:pt x="0" y="755025"/>
                    <a:pt x="0" y="1686386"/>
                  </a:cubicBezTo>
                  <a:cubicBezTo>
                    <a:pt x="0" y="2617754"/>
                    <a:pt x="754765" y="3372751"/>
                    <a:pt x="1685746" y="3372751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61" name="Полилиния 260">
              <a:extLst>
                <a:ext uri="{FF2B5EF4-FFF2-40B4-BE49-F238E27FC236}">
                  <a16:creationId xmlns:a16="http://schemas.microsoft.com/office/drawing/2014/main" xmlns="" id="{3E0F4916-0820-ED2F-8980-6ABC19487E78}"/>
                </a:ext>
              </a:extLst>
            </p:cNvPr>
            <p:cNvSpPr/>
            <p:nvPr/>
          </p:nvSpPr>
          <p:spPr>
            <a:xfrm>
              <a:off x="7254097" y="2426897"/>
              <a:ext cx="3371451" cy="3372772"/>
            </a:xfrm>
            <a:custGeom>
              <a:avLst/>
              <a:gdLst>
                <a:gd name="connsiteX0" fmla="*/ 1685740 w 3371451"/>
                <a:gd name="connsiteY0" fmla="*/ 3372773 h 3372772"/>
                <a:gd name="connsiteX1" fmla="*/ 3371452 w 3371451"/>
                <a:gd name="connsiteY1" fmla="*/ 1686386 h 3372772"/>
                <a:gd name="connsiteX2" fmla="*/ 1685740 w 3371451"/>
                <a:gd name="connsiteY2" fmla="*/ 0 h 3372772"/>
                <a:gd name="connsiteX3" fmla="*/ 0 w 3371451"/>
                <a:gd name="connsiteY3" fmla="*/ 1686386 h 3372772"/>
                <a:gd name="connsiteX4" fmla="*/ 1685740 w 3371451"/>
                <a:gd name="connsiteY4" fmla="*/ 3372773 h 337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1" h="3372772">
                  <a:moveTo>
                    <a:pt x="1685740" y="3372773"/>
                  </a:moveTo>
                  <a:cubicBezTo>
                    <a:pt x="2616744" y="3372773"/>
                    <a:pt x="3371452" y="2617753"/>
                    <a:pt x="3371452" y="1686386"/>
                  </a:cubicBezTo>
                  <a:cubicBezTo>
                    <a:pt x="3371452" y="755019"/>
                    <a:pt x="2616744" y="0"/>
                    <a:pt x="1685740" y="0"/>
                  </a:cubicBezTo>
                  <a:cubicBezTo>
                    <a:pt x="754731" y="0"/>
                    <a:pt x="0" y="755019"/>
                    <a:pt x="0" y="1686386"/>
                  </a:cubicBezTo>
                  <a:cubicBezTo>
                    <a:pt x="0" y="2617753"/>
                    <a:pt x="754731" y="3372773"/>
                    <a:pt x="1685740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62" name="Полилиния 261">
              <a:extLst>
                <a:ext uri="{FF2B5EF4-FFF2-40B4-BE49-F238E27FC236}">
                  <a16:creationId xmlns:a16="http://schemas.microsoft.com/office/drawing/2014/main" xmlns="" id="{4E6F174D-5149-C42A-C3CE-906FE5676559}"/>
                </a:ext>
              </a:extLst>
            </p:cNvPr>
            <p:cNvSpPr/>
            <p:nvPr/>
          </p:nvSpPr>
          <p:spPr>
            <a:xfrm>
              <a:off x="9871694" y="4568174"/>
              <a:ext cx="3371492" cy="3372755"/>
            </a:xfrm>
            <a:custGeom>
              <a:avLst/>
              <a:gdLst>
                <a:gd name="connsiteX0" fmla="*/ 1685746 w 3371492"/>
                <a:gd name="connsiteY0" fmla="*/ 3372756 h 3372755"/>
                <a:gd name="connsiteX1" fmla="*/ 3371492 w 3371492"/>
                <a:gd name="connsiteY1" fmla="*/ 1686387 h 3372755"/>
                <a:gd name="connsiteX2" fmla="*/ 1685746 w 3371492"/>
                <a:gd name="connsiteY2" fmla="*/ 0 h 3372755"/>
                <a:gd name="connsiteX3" fmla="*/ 0 w 3371492"/>
                <a:gd name="connsiteY3" fmla="*/ 1686387 h 3372755"/>
                <a:gd name="connsiteX4" fmla="*/ 1685746 w 3371492"/>
                <a:gd name="connsiteY4" fmla="*/ 3372756 h 337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55">
                  <a:moveTo>
                    <a:pt x="1685746" y="3372756"/>
                  </a:moveTo>
                  <a:cubicBezTo>
                    <a:pt x="2616784" y="3372756"/>
                    <a:pt x="3371492" y="2617754"/>
                    <a:pt x="3371492" y="1686387"/>
                  </a:cubicBezTo>
                  <a:cubicBezTo>
                    <a:pt x="3371492" y="755019"/>
                    <a:pt x="2616784" y="0"/>
                    <a:pt x="1685746" y="0"/>
                  </a:cubicBezTo>
                  <a:cubicBezTo>
                    <a:pt x="754765" y="0"/>
                    <a:pt x="0" y="755019"/>
                    <a:pt x="0" y="1686387"/>
                  </a:cubicBezTo>
                  <a:cubicBezTo>
                    <a:pt x="0" y="2617754"/>
                    <a:pt x="754765" y="3372756"/>
                    <a:pt x="1685746" y="3372756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63" name="Полилиния 262">
              <a:extLst>
                <a:ext uri="{FF2B5EF4-FFF2-40B4-BE49-F238E27FC236}">
                  <a16:creationId xmlns:a16="http://schemas.microsoft.com/office/drawing/2014/main" xmlns="" id="{26208C50-FCF4-2C7E-4F57-BEE48B29885B}"/>
                </a:ext>
              </a:extLst>
            </p:cNvPr>
            <p:cNvSpPr/>
            <p:nvPr/>
          </p:nvSpPr>
          <p:spPr>
            <a:xfrm>
              <a:off x="6986658" y="2803670"/>
              <a:ext cx="3371437" cy="3372736"/>
            </a:xfrm>
            <a:custGeom>
              <a:avLst/>
              <a:gdLst>
                <a:gd name="connsiteX0" fmla="*/ 2877697 w 3371437"/>
                <a:gd name="connsiteY0" fmla="*/ 2878811 h 3372736"/>
                <a:gd name="connsiteX1" fmla="*/ 2877697 w 3371437"/>
                <a:gd name="connsiteY1" fmla="*/ 493927 h 3372736"/>
                <a:gd name="connsiteX2" fmla="*/ 493732 w 3371437"/>
                <a:gd name="connsiteY2" fmla="*/ 493927 h 3372736"/>
                <a:gd name="connsiteX3" fmla="*/ 493732 w 3371437"/>
                <a:gd name="connsiteY3" fmla="*/ 2878811 h 3372736"/>
                <a:gd name="connsiteX4" fmla="*/ 2877697 w 3371437"/>
                <a:gd name="connsiteY4" fmla="*/ 2878811 h 337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7" h="3372736">
                  <a:moveTo>
                    <a:pt x="2877697" y="2878811"/>
                  </a:moveTo>
                  <a:cubicBezTo>
                    <a:pt x="3536018" y="2220242"/>
                    <a:pt x="3536018" y="1152496"/>
                    <a:pt x="2877697" y="493927"/>
                  </a:cubicBezTo>
                  <a:cubicBezTo>
                    <a:pt x="2219387" y="-164642"/>
                    <a:pt x="1152048" y="-164642"/>
                    <a:pt x="493732" y="493927"/>
                  </a:cubicBezTo>
                  <a:cubicBezTo>
                    <a:pt x="-164577" y="1152496"/>
                    <a:pt x="-164577" y="2220242"/>
                    <a:pt x="493732" y="2878811"/>
                  </a:cubicBezTo>
                  <a:cubicBezTo>
                    <a:pt x="1152048" y="3537379"/>
                    <a:pt x="2219387" y="3537379"/>
                    <a:pt x="2877697" y="2878811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64" name="Полилиния 263">
              <a:extLst>
                <a:ext uri="{FF2B5EF4-FFF2-40B4-BE49-F238E27FC236}">
                  <a16:creationId xmlns:a16="http://schemas.microsoft.com/office/drawing/2014/main" xmlns="" id="{B3C9BCF6-3B09-94BE-2A19-33B3D4D7B877}"/>
                </a:ext>
              </a:extLst>
            </p:cNvPr>
            <p:cNvSpPr/>
            <p:nvPr/>
          </p:nvSpPr>
          <p:spPr>
            <a:xfrm>
              <a:off x="10085265" y="4158140"/>
              <a:ext cx="3371434" cy="3372736"/>
            </a:xfrm>
            <a:custGeom>
              <a:avLst/>
              <a:gdLst>
                <a:gd name="connsiteX0" fmla="*/ 2877694 w 3371434"/>
                <a:gd name="connsiteY0" fmla="*/ 2878810 h 3372736"/>
                <a:gd name="connsiteX1" fmla="*/ 2877694 w 3371434"/>
                <a:gd name="connsiteY1" fmla="*/ 493926 h 3372736"/>
                <a:gd name="connsiteX2" fmla="*/ 493741 w 3371434"/>
                <a:gd name="connsiteY2" fmla="*/ 493926 h 3372736"/>
                <a:gd name="connsiteX3" fmla="*/ 493741 w 3371434"/>
                <a:gd name="connsiteY3" fmla="*/ 2878810 h 3372736"/>
                <a:gd name="connsiteX4" fmla="*/ 2877694 w 3371434"/>
                <a:gd name="connsiteY4" fmla="*/ 2878810 h 337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4" h="3372736">
                  <a:moveTo>
                    <a:pt x="2877694" y="2878810"/>
                  </a:moveTo>
                  <a:cubicBezTo>
                    <a:pt x="3536015" y="2220241"/>
                    <a:pt x="3536015" y="1152495"/>
                    <a:pt x="2877694" y="493926"/>
                  </a:cubicBezTo>
                  <a:cubicBezTo>
                    <a:pt x="2219373" y="-164642"/>
                    <a:pt x="1152062" y="-164642"/>
                    <a:pt x="493741" y="493926"/>
                  </a:cubicBezTo>
                  <a:cubicBezTo>
                    <a:pt x="-164580" y="1152495"/>
                    <a:pt x="-164580" y="2220241"/>
                    <a:pt x="493741" y="2878810"/>
                  </a:cubicBezTo>
                  <a:cubicBezTo>
                    <a:pt x="1152062" y="3537378"/>
                    <a:pt x="2219373" y="3537378"/>
                    <a:pt x="2877694" y="2878810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65" name="Полилиния 264">
              <a:extLst>
                <a:ext uri="{FF2B5EF4-FFF2-40B4-BE49-F238E27FC236}">
                  <a16:creationId xmlns:a16="http://schemas.microsoft.com/office/drawing/2014/main" xmlns="" id="{E11C9949-DC79-5FE4-F4B4-76EA5A2654D0}"/>
                </a:ext>
              </a:extLst>
            </p:cNvPr>
            <p:cNvSpPr/>
            <p:nvPr/>
          </p:nvSpPr>
          <p:spPr>
            <a:xfrm>
              <a:off x="6831001" y="3239131"/>
              <a:ext cx="3371419" cy="3372741"/>
            </a:xfrm>
            <a:custGeom>
              <a:avLst/>
              <a:gdLst>
                <a:gd name="connsiteX0" fmla="*/ 2877678 w 3371419"/>
                <a:gd name="connsiteY0" fmla="*/ 2878816 h 3372741"/>
                <a:gd name="connsiteX1" fmla="*/ 2877678 w 3371419"/>
                <a:gd name="connsiteY1" fmla="*/ 493926 h 3372741"/>
                <a:gd name="connsiteX2" fmla="*/ 493736 w 3371419"/>
                <a:gd name="connsiteY2" fmla="*/ 493926 h 3372741"/>
                <a:gd name="connsiteX3" fmla="*/ 493736 w 3371419"/>
                <a:gd name="connsiteY3" fmla="*/ 2878816 h 3372741"/>
                <a:gd name="connsiteX4" fmla="*/ 2877678 w 3371419"/>
                <a:gd name="connsiteY4" fmla="*/ 2878816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19" h="3372741">
                  <a:moveTo>
                    <a:pt x="2877678" y="2878816"/>
                  </a:moveTo>
                  <a:cubicBezTo>
                    <a:pt x="3536000" y="2220247"/>
                    <a:pt x="3536000" y="1152495"/>
                    <a:pt x="2877678" y="493926"/>
                  </a:cubicBezTo>
                  <a:cubicBezTo>
                    <a:pt x="2219391" y="-164642"/>
                    <a:pt x="1152052" y="-164642"/>
                    <a:pt x="493736" y="493926"/>
                  </a:cubicBezTo>
                  <a:cubicBezTo>
                    <a:pt x="-164579" y="1152495"/>
                    <a:pt x="-164579" y="2220247"/>
                    <a:pt x="493736" y="2878816"/>
                  </a:cubicBezTo>
                  <a:cubicBezTo>
                    <a:pt x="1152052" y="3537384"/>
                    <a:pt x="2219391" y="3537384"/>
                    <a:pt x="2877678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66" name="Полилиния 265">
              <a:extLst>
                <a:ext uri="{FF2B5EF4-FFF2-40B4-BE49-F238E27FC236}">
                  <a16:creationId xmlns:a16="http://schemas.microsoft.com/office/drawing/2014/main" xmlns="" id="{33C719B6-CC60-8BF3-839F-6B02E7490694}"/>
                </a:ext>
              </a:extLst>
            </p:cNvPr>
            <p:cNvSpPr/>
            <p:nvPr/>
          </p:nvSpPr>
          <p:spPr>
            <a:xfrm>
              <a:off x="10179831" y="3705874"/>
              <a:ext cx="3371449" cy="3372741"/>
            </a:xfrm>
            <a:custGeom>
              <a:avLst/>
              <a:gdLst>
                <a:gd name="connsiteX0" fmla="*/ 2877751 w 3371449"/>
                <a:gd name="connsiteY0" fmla="*/ 2878816 h 3372741"/>
                <a:gd name="connsiteX1" fmla="*/ 2877751 w 3371449"/>
                <a:gd name="connsiteY1" fmla="*/ 493926 h 3372741"/>
                <a:gd name="connsiteX2" fmla="*/ 493741 w 3371449"/>
                <a:gd name="connsiteY2" fmla="*/ 493926 h 3372741"/>
                <a:gd name="connsiteX3" fmla="*/ 493741 w 3371449"/>
                <a:gd name="connsiteY3" fmla="*/ 2878816 h 3372741"/>
                <a:gd name="connsiteX4" fmla="*/ 2877751 w 3371449"/>
                <a:gd name="connsiteY4" fmla="*/ 2878816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41">
                  <a:moveTo>
                    <a:pt x="2877751" y="2878816"/>
                  </a:moveTo>
                  <a:cubicBezTo>
                    <a:pt x="3536015" y="2220247"/>
                    <a:pt x="3536015" y="1152495"/>
                    <a:pt x="2877751" y="493926"/>
                  </a:cubicBezTo>
                  <a:cubicBezTo>
                    <a:pt x="2219430" y="-164642"/>
                    <a:pt x="1152062" y="-164642"/>
                    <a:pt x="493741" y="493926"/>
                  </a:cubicBezTo>
                  <a:cubicBezTo>
                    <a:pt x="-164580" y="1152495"/>
                    <a:pt x="-164580" y="2220247"/>
                    <a:pt x="493741" y="2878816"/>
                  </a:cubicBezTo>
                  <a:cubicBezTo>
                    <a:pt x="1152062" y="3537384"/>
                    <a:pt x="2219430" y="3537384"/>
                    <a:pt x="2877751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67" name="Полилиния 266">
              <a:extLst>
                <a:ext uri="{FF2B5EF4-FFF2-40B4-BE49-F238E27FC236}">
                  <a16:creationId xmlns:a16="http://schemas.microsoft.com/office/drawing/2014/main" xmlns="" id="{37BE5E47-13A5-334A-D74A-A4D73D121BB2}"/>
                </a:ext>
              </a:extLst>
            </p:cNvPr>
            <p:cNvSpPr/>
            <p:nvPr/>
          </p:nvSpPr>
          <p:spPr>
            <a:xfrm>
              <a:off x="6798581" y="3700108"/>
              <a:ext cx="3371492" cy="3372773"/>
            </a:xfrm>
            <a:custGeom>
              <a:avLst/>
              <a:gdLst>
                <a:gd name="connsiteX0" fmla="*/ 1685735 w 3371492"/>
                <a:gd name="connsiteY0" fmla="*/ 3372773 h 3372773"/>
                <a:gd name="connsiteX1" fmla="*/ 3371492 w 3371492"/>
                <a:gd name="connsiteY1" fmla="*/ 1686386 h 3372773"/>
                <a:gd name="connsiteX2" fmla="*/ 1685735 w 3371492"/>
                <a:gd name="connsiteY2" fmla="*/ 0 h 3372773"/>
                <a:gd name="connsiteX3" fmla="*/ 0 w 3371492"/>
                <a:gd name="connsiteY3" fmla="*/ 1686386 h 3372773"/>
                <a:gd name="connsiteX4" fmla="*/ 1685735 w 3371492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73">
                  <a:moveTo>
                    <a:pt x="1685735" y="3372773"/>
                  </a:moveTo>
                  <a:cubicBezTo>
                    <a:pt x="2616727" y="3372773"/>
                    <a:pt x="3371492" y="2617754"/>
                    <a:pt x="3371492" y="1686386"/>
                  </a:cubicBezTo>
                  <a:cubicBezTo>
                    <a:pt x="3371492" y="755025"/>
                    <a:pt x="2616727" y="0"/>
                    <a:pt x="1685735" y="0"/>
                  </a:cubicBezTo>
                  <a:cubicBezTo>
                    <a:pt x="754731" y="0"/>
                    <a:pt x="0" y="755025"/>
                    <a:pt x="0" y="1686386"/>
                  </a:cubicBezTo>
                  <a:cubicBezTo>
                    <a:pt x="0" y="2617754"/>
                    <a:pt x="754731" y="3372773"/>
                    <a:pt x="1685735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69" name="Полилиния 268">
              <a:extLst>
                <a:ext uri="{FF2B5EF4-FFF2-40B4-BE49-F238E27FC236}">
                  <a16:creationId xmlns:a16="http://schemas.microsoft.com/office/drawing/2014/main" xmlns="" id="{B1467CA7-08EC-BB29-489B-87330C3C10DB}"/>
                </a:ext>
              </a:extLst>
            </p:cNvPr>
            <p:cNvSpPr/>
            <p:nvPr/>
          </p:nvSpPr>
          <p:spPr>
            <a:xfrm>
              <a:off x="6892008" y="4152539"/>
              <a:ext cx="3371465" cy="3372736"/>
            </a:xfrm>
            <a:custGeom>
              <a:avLst/>
              <a:gdLst>
                <a:gd name="connsiteX0" fmla="*/ 2877724 w 3371465"/>
                <a:gd name="connsiteY0" fmla="*/ 2878810 h 3372736"/>
                <a:gd name="connsiteX1" fmla="*/ 2877724 w 3371465"/>
                <a:gd name="connsiteY1" fmla="*/ 493926 h 3372736"/>
                <a:gd name="connsiteX2" fmla="*/ 493736 w 3371465"/>
                <a:gd name="connsiteY2" fmla="*/ 493926 h 3372736"/>
                <a:gd name="connsiteX3" fmla="*/ 493736 w 3371465"/>
                <a:gd name="connsiteY3" fmla="*/ 2878810 h 3372736"/>
                <a:gd name="connsiteX4" fmla="*/ 2877724 w 3371465"/>
                <a:gd name="connsiteY4" fmla="*/ 2878810 h 337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65" h="3372736">
                  <a:moveTo>
                    <a:pt x="2877724" y="2878810"/>
                  </a:moveTo>
                  <a:cubicBezTo>
                    <a:pt x="3536045" y="2220241"/>
                    <a:pt x="3536045" y="1152495"/>
                    <a:pt x="2877724" y="493926"/>
                  </a:cubicBezTo>
                  <a:cubicBezTo>
                    <a:pt x="2219392" y="-164642"/>
                    <a:pt x="1152052" y="-164642"/>
                    <a:pt x="493736" y="493926"/>
                  </a:cubicBezTo>
                  <a:cubicBezTo>
                    <a:pt x="-164579" y="1152495"/>
                    <a:pt x="-164579" y="2220241"/>
                    <a:pt x="493736" y="2878810"/>
                  </a:cubicBezTo>
                  <a:cubicBezTo>
                    <a:pt x="1152052" y="3537378"/>
                    <a:pt x="2219392" y="3537378"/>
                    <a:pt x="2877724" y="2878810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70" name="Полилиния 269">
              <a:extLst>
                <a:ext uri="{FF2B5EF4-FFF2-40B4-BE49-F238E27FC236}">
                  <a16:creationId xmlns:a16="http://schemas.microsoft.com/office/drawing/2014/main" xmlns="" id="{0B817CB0-1AF3-0500-80DA-A455EB30BF86}"/>
                </a:ext>
              </a:extLst>
            </p:cNvPr>
            <p:cNvSpPr/>
            <p:nvPr/>
          </p:nvSpPr>
          <p:spPr>
            <a:xfrm>
              <a:off x="9995237" y="2809010"/>
              <a:ext cx="3371449" cy="3372741"/>
            </a:xfrm>
            <a:custGeom>
              <a:avLst/>
              <a:gdLst>
                <a:gd name="connsiteX0" fmla="*/ 2877708 w 3371449"/>
                <a:gd name="connsiteY0" fmla="*/ 2878815 h 3372741"/>
                <a:gd name="connsiteX1" fmla="*/ 2877708 w 3371449"/>
                <a:gd name="connsiteY1" fmla="*/ 493925 h 3372741"/>
                <a:gd name="connsiteX2" fmla="*/ 493698 w 3371449"/>
                <a:gd name="connsiteY2" fmla="*/ 493925 h 3372741"/>
                <a:gd name="connsiteX3" fmla="*/ 493698 w 3371449"/>
                <a:gd name="connsiteY3" fmla="*/ 2878815 h 3372741"/>
                <a:gd name="connsiteX4" fmla="*/ 2877708 w 3371449"/>
                <a:gd name="connsiteY4" fmla="*/ 2878815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41">
                  <a:moveTo>
                    <a:pt x="2877708" y="2878815"/>
                  </a:moveTo>
                  <a:cubicBezTo>
                    <a:pt x="3536030" y="2220246"/>
                    <a:pt x="3536030" y="1152494"/>
                    <a:pt x="2877708" y="493925"/>
                  </a:cubicBezTo>
                  <a:cubicBezTo>
                    <a:pt x="2219387" y="-164642"/>
                    <a:pt x="1152020" y="-164642"/>
                    <a:pt x="493698" y="493925"/>
                  </a:cubicBezTo>
                  <a:cubicBezTo>
                    <a:pt x="-164566" y="1152494"/>
                    <a:pt x="-164566" y="2220246"/>
                    <a:pt x="493698" y="2878815"/>
                  </a:cubicBezTo>
                  <a:cubicBezTo>
                    <a:pt x="1152020" y="3537383"/>
                    <a:pt x="2219387" y="3537383"/>
                    <a:pt x="2877708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71" name="Полилиния 270">
              <a:extLst>
                <a:ext uri="{FF2B5EF4-FFF2-40B4-BE49-F238E27FC236}">
                  <a16:creationId xmlns:a16="http://schemas.microsoft.com/office/drawing/2014/main" xmlns="" id="{6BC6F3FD-FA7B-AA39-C83F-AAF5D8E81D71}"/>
                </a:ext>
              </a:extLst>
            </p:cNvPr>
            <p:cNvSpPr/>
            <p:nvPr/>
          </p:nvSpPr>
          <p:spPr>
            <a:xfrm>
              <a:off x="7104134" y="4563362"/>
              <a:ext cx="3371486" cy="3372767"/>
            </a:xfrm>
            <a:custGeom>
              <a:avLst/>
              <a:gdLst>
                <a:gd name="connsiteX0" fmla="*/ 1685735 w 3371486"/>
                <a:gd name="connsiteY0" fmla="*/ 3372767 h 3372767"/>
                <a:gd name="connsiteX1" fmla="*/ 3371486 w 3371486"/>
                <a:gd name="connsiteY1" fmla="*/ 1686386 h 3372767"/>
                <a:gd name="connsiteX2" fmla="*/ 1685735 w 3371486"/>
                <a:gd name="connsiteY2" fmla="*/ 0 h 3372767"/>
                <a:gd name="connsiteX3" fmla="*/ 0 w 3371486"/>
                <a:gd name="connsiteY3" fmla="*/ 1686386 h 3372767"/>
                <a:gd name="connsiteX4" fmla="*/ 1685735 w 3371486"/>
                <a:gd name="connsiteY4" fmla="*/ 3372767 h 337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6" h="3372767">
                  <a:moveTo>
                    <a:pt x="1685735" y="3372767"/>
                  </a:moveTo>
                  <a:cubicBezTo>
                    <a:pt x="2616721" y="3372767"/>
                    <a:pt x="3371486" y="2617748"/>
                    <a:pt x="3371486" y="1686386"/>
                  </a:cubicBezTo>
                  <a:cubicBezTo>
                    <a:pt x="3371486" y="755019"/>
                    <a:pt x="2616721" y="0"/>
                    <a:pt x="1685735" y="0"/>
                  </a:cubicBezTo>
                  <a:cubicBezTo>
                    <a:pt x="754731" y="0"/>
                    <a:pt x="0" y="755019"/>
                    <a:pt x="0" y="1686386"/>
                  </a:cubicBezTo>
                  <a:cubicBezTo>
                    <a:pt x="0" y="2617748"/>
                    <a:pt x="754731" y="3372767"/>
                    <a:pt x="1685735" y="3372767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72" name="Полилиния 271">
              <a:extLst>
                <a:ext uri="{FF2B5EF4-FFF2-40B4-BE49-F238E27FC236}">
                  <a16:creationId xmlns:a16="http://schemas.microsoft.com/office/drawing/2014/main" xmlns="" id="{D42120DB-7774-DFB2-8649-A8F8C39C0FEA}"/>
                </a:ext>
              </a:extLst>
            </p:cNvPr>
            <p:cNvSpPr/>
            <p:nvPr/>
          </p:nvSpPr>
          <p:spPr>
            <a:xfrm>
              <a:off x="9729220" y="2431176"/>
              <a:ext cx="3371491" cy="3372773"/>
            </a:xfrm>
            <a:custGeom>
              <a:avLst/>
              <a:gdLst>
                <a:gd name="connsiteX0" fmla="*/ 1685745 w 3371491"/>
                <a:gd name="connsiteY0" fmla="*/ 3372774 h 3372773"/>
                <a:gd name="connsiteX1" fmla="*/ 3371492 w 3371491"/>
                <a:gd name="connsiteY1" fmla="*/ 1686387 h 3372773"/>
                <a:gd name="connsiteX2" fmla="*/ 1685745 w 3371491"/>
                <a:gd name="connsiteY2" fmla="*/ 0 h 3372773"/>
                <a:gd name="connsiteX3" fmla="*/ 0 w 3371491"/>
                <a:gd name="connsiteY3" fmla="*/ 1686387 h 3372773"/>
                <a:gd name="connsiteX4" fmla="*/ 1685745 w 3371491"/>
                <a:gd name="connsiteY4" fmla="*/ 3372774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1" h="3372773">
                  <a:moveTo>
                    <a:pt x="1685745" y="3372774"/>
                  </a:moveTo>
                  <a:cubicBezTo>
                    <a:pt x="2616783" y="3372774"/>
                    <a:pt x="3371492" y="2617749"/>
                    <a:pt x="3371492" y="1686387"/>
                  </a:cubicBezTo>
                  <a:cubicBezTo>
                    <a:pt x="3371492" y="755020"/>
                    <a:pt x="2616783" y="0"/>
                    <a:pt x="1685745" y="0"/>
                  </a:cubicBezTo>
                  <a:cubicBezTo>
                    <a:pt x="754764" y="0"/>
                    <a:pt x="0" y="755020"/>
                    <a:pt x="0" y="1686387"/>
                  </a:cubicBezTo>
                  <a:cubicBezTo>
                    <a:pt x="0" y="2617749"/>
                    <a:pt x="754764" y="3372774"/>
                    <a:pt x="1685745" y="3372774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73" name="Полилиния 272">
              <a:extLst>
                <a:ext uri="{FF2B5EF4-FFF2-40B4-BE49-F238E27FC236}">
                  <a16:creationId xmlns:a16="http://schemas.microsoft.com/office/drawing/2014/main" xmlns="" id="{8F08286F-2BDF-D361-E614-FE48B0F5461F}"/>
                </a:ext>
              </a:extLst>
            </p:cNvPr>
            <p:cNvSpPr/>
            <p:nvPr/>
          </p:nvSpPr>
          <p:spPr>
            <a:xfrm>
              <a:off x="7419023" y="4901449"/>
              <a:ext cx="3371447" cy="3372724"/>
            </a:xfrm>
            <a:custGeom>
              <a:avLst/>
              <a:gdLst>
                <a:gd name="connsiteX0" fmla="*/ 2877707 w 3371447"/>
                <a:gd name="connsiteY0" fmla="*/ 2878815 h 3372724"/>
                <a:gd name="connsiteX1" fmla="*/ 2877707 w 3371447"/>
                <a:gd name="connsiteY1" fmla="*/ 493926 h 3372724"/>
                <a:gd name="connsiteX2" fmla="*/ 493737 w 3371447"/>
                <a:gd name="connsiteY2" fmla="*/ 493926 h 3372724"/>
                <a:gd name="connsiteX3" fmla="*/ 493737 w 3371447"/>
                <a:gd name="connsiteY3" fmla="*/ 2878815 h 3372724"/>
                <a:gd name="connsiteX4" fmla="*/ 2877707 w 3371447"/>
                <a:gd name="connsiteY4" fmla="*/ 2878815 h 33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7" h="3372724">
                  <a:moveTo>
                    <a:pt x="2877707" y="2878815"/>
                  </a:moveTo>
                  <a:cubicBezTo>
                    <a:pt x="3536028" y="2220247"/>
                    <a:pt x="3536028" y="1152495"/>
                    <a:pt x="2877707" y="493926"/>
                  </a:cubicBezTo>
                  <a:cubicBezTo>
                    <a:pt x="2219386" y="-164642"/>
                    <a:pt x="1152047" y="-164642"/>
                    <a:pt x="493737" y="493926"/>
                  </a:cubicBezTo>
                  <a:cubicBezTo>
                    <a:pt x="-164579" y="1152495"/>
                    <a:pt x="-164579" y="2220247"/>
                    <a:pt x="493737" y="2878815"/>
                  </a:cubicBezTo>
                  <a:cubicBezTo>
                    <a:pt x="1152047" y="3537361"/>
                    <a:pt x="2219386" y="3537361"/>
                    <a:pt x="2877707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74" name="Полилиния 273">
              <a:extLst>
                <a:ext uri="{FF2B5EF4-FFF2-40B4-BE49-F238E27FC236}">
                  <a16:creationId xmlns:a16="http://schemas.microsoft.com/office/drawing/2014/main" xmlns="" id="{3C7B2F37-EB71-2C07-C20E-0FB49C23B9D2}"/>
                </a:ext>
              </a:extLst>
            </p:cNvPr>
            <p:cNvSpPr/>
            <p:nvPr/>
          </p:nvSpPr>
          <p:spPr>
            <a:xfrm>
              <a:off x="9370968" y="2139129"/>
              <a:ext cx="3371422" cy="3372742"/>
            </a:xfrm>
            <a:custGeom>
              <a:avLst/>
              <a:gdLst>
                <a:gd name="connsiteX0" fmla="*/ 2877681 w 3371422"/>
                <a:gd name="connsiteY0" fmla="*/ 2878816 h 3372742"/>
                <a:gd name="connsiteX1" fmla="*/ 2877681 w 3371422"/>
                <a:gd name="connsiteY1" fmla="*/ 493926 h 3372742"/>
                <a:gd name="connsiteX2" fmla="*/ 493728 w 3371422"/>
                <a:gd name="connsiteY2" fmla="*/ 493926 h 3372742"/>
                <a:gd name="connsiteX3" fmla="*/ 493728 w 3371422"/>
                <a:gd name="connsiteY3" fmla="*/ 2878816 h 3372742"/>
                <a:gd name="connsiteX4" fmla="*/ 2877681 w 3371422"/>
                <a:gd name="connsiteY4" fmla="*/ 2878816 h 337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2" h="3372742">
                  <a:moveTo>
                    <a:pt x="2877681" y="2878816"/>
                  </a:moveTo>
                  <a:cubicBezTo>
                    <a:pt x="3536003" y="2220247"/>
                    <a:pt x="3536003" y="1152495"/>
                    <a:pt x="2877681" y="493926"/>
                  </a:cubicBezTo>
                  <a:cubicBezTo>
                    <a:pt x="2219418" y="-164642"/>
                    <a:pt x="1152049" y="-164642"/>
                    <a:pt x="493728" y="493926"/>
                  </a:cubicBezTo>
                  <a:cubicBezTo>
                    <a:pt x="-164576" y="1152495"/>
                    <a:pt x="-164576" y="2220247"/>
                    <a:pt x="493728" y="2878816"/>
                  </a:cubicBezTo>
                  <a:cubicBezTo>
                    <a:pt x="1152049" y="3537384"/>
                    <a:pt x="2219418" y="3537384"/>
                    <a:pt x="2877681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75" name="Полилиния 274">
              <a:extLst>
                <a:ext uri="{FF2B5EF4-FFF2-40B4-BE49-F238E27FC236}">
                  <a16:creationId xmlns:a16="http://schemas.microsoft.com/office/drawing/2014/main" xmlns="" id="{C995536E-4B83-255A-0D0A-55B7208154F2}"/>
                </a:ext>
              </a:extLst>
            </p:cNvPr>
            <p:cNvSpPr/>
            <p:nvPr/>
          </p:nvSpPr>
          <p:spPr>
            <a:xfrm>
              <a:off x="7813607" y="5141801"/>
              <a:ext cx="3371486" cy="3372778"/>
            </a:xfrm>
            <a:custGeom>
              <a:avLst/>
              <a:gdLst>
                <a:gd name="connsiteX0" fmla="*/ 1685741 w 3371486"/>
                <a:gd name="connsiteY0" fmla="*/ 3372779 h 3372778"/>
                <a:gd name="connsiteX1" fmla="*/ 3371487 w 3371486"/>
                <a:gd name="connsiteY1" fmla="*/ 1686387 h 3372778"/>
                <a:gd name="connsiteX2" fmla="*/ 1685741 w 3371486"/>
                <a:gd name="connsiteY2" fmla="*/ 0 h 3372778"/>
                <a:gd name="connsiteX3" fmla="*/ 0 w 3371486"/>
                <a:gd name="connsiteY3" fmla="*/ 1686387 h 3372778"/>
                <a:gd name="connsiteX4" fmla="*/ 1685741 w 3371486"/>
                <a:gd name="connsiteY4" fmla="*/ 3372779 h 337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6" h="3372778">
                  <a:moveTo>
                    <a:pt x="1685741" y="3372779"/>
                  </a:moveTo>
                  <a:cubicBezTo>
                    <a:pt x="2616722" y="3372779"/>
                    <a:pt x="3371487" y="2617754"/>
                    <a:pt x="3371487" y="1686387"/>
                  </a:cubicBezTo>
                  <a:cubicBezTo>
                    <a:pt x="3371487" y="755020"/>
                    <a:pt x="2616722" y="0"/>
                    <a:pt x="1685741" y="0"/>
                  </a:cubicBezTo>
                  <a:cubicBezTo>
                    <a:pt x="754731" y="0"/>
                    <a:pt x="0" y="755020"/>
                    <a:pt x="0" y="1686387"/>
                  </a:cubicBezTo>
                  <a:cubicBezTo>
                    <a:pt x="0" y="2617754"/>
                    <a:pt x="754731" y="3372779"/>
                    <a:pt x="1685741" y="3372779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76" name="Полилиния 275">
              <a:extLst>
                <a:ext uri="{FF2B5EF4-FFF2-40B4-BE49-F238E27FC236}">
                  <a16:creationId xmlns:a16="http://schemas.microsoft.com/office/drawing/2014/main" xmlns="" id="{8A69159A-584F-13DF-2459-18E63CF1C4E1}"/>
                </a:ext>
              </a:extLst>
            </p:cNvPr>
            <p:cNvSpPr/>
            <p:nvPr/>
          </p:nvSpPr>
          <p:spPr>
            <a:xfrm>
              <a:off x="8947334" y="1954869"/>
              <a:ext cx="3371443" cy="3372737"/>
            </a:xfrm>
            <a:custGeom>
              <a:avLst/>
              <a:gdLst>
                <a:gd name="connsiteX0" fmla="*/ 2877703 w 3371443"/>
                <a:gd name="connsiteY0" fmla="*/ 2878811 h 3372737"/>
                <a:gd name="connsiteX1" fmla="*/ 2877703 w 3371443"/>
                <a:gd name="connsiteY1" fmla="*/ 493926 h 3372737"/>
                <a:gd name="connsiteX2" fmla="*/ 493750 w 3371443"/>
                <a:gd name="connsiteY2" fmla="*/ 493926 h 3372737"/>
                <a:gd name="connsiteX3" fmla="*/ 493750 w 3371443"/>
                <a:gd name="connsiteY3" fmla="*/ 2878811 h 3372737"/>
                <a:gd name="connsiteX4" fmla="*/ 2877703 w 3371443"/>
                <a:gd name="connsiteY4" fmla="*/ 2878811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3" h="3372737">
                  <a:moveTo>
                    <a:pt x="2877703" y="2878811"/>
                  </a:moveTo>
                  <a:cubicBezTo>
                    <a:pt x="3536024" y="2220243"/>
                    <a:pt x="3536024" y="1152496"/>
                    <a:pt x="2877703" y="493926"/>
                  </a:cubicBezTo>
                  <a:cubicBezTo>
                    <a:pt x="2219381" y="-164642"/>
                    <a:pt x="1152070" y="-164642"/>
                    <a:pt x="493750" y="493926"/>
                  </a:cubicBezTo>
                  <a:cubicBezTo>
                    <a:pt x="-164583" y="1152496"/>
                    <a:pt x="-164583" y="2220243"/>
                    <a:pt x="493750" y="2878811"/>
                  </a:cubicBezTo>
                  <a:cubicBezTo>
                    <a:pt x="1152070" y="3537379"/>
                    <a:pt x="2219381" y="3537379"/>
                    <a:pt x="2877703" y="2878811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77" name="Полилиния 276">
              <a:extLst>
                <a:ext uri="{FF2B5EF4-FFF2-40B4-BE49-F238E27FC236}">
                  <a16:creationId xmlns:a16="http://schemas.microsoft.com/office/drawing/2014/main" xmlns="" id="{A06CC5C4-6920-6896-A213-1F070662685F}"/>
                </a:ext>
              </a:extLst>
            </p:cNvPr>
            <p:cNvSpPr/>
            <p:nvPr/>
          </p:nvSpPr>
          <p:spPr>
            <a:xfrm>
              <a:off x="8258681" y="5266577"/>
              <a:ext cx="3371447" cy="3372728"/>
            </a:xfrm>
            <a:custGeom>
              <a:avLst/>
              <a:gdLst>
                <a:gd name="connsiteX0" fmla="*/ 2877707 w 3371447"/>
                <a:gd name="connsiteY0" fmla="*/ 2878833 h 3372728"/>
                <a:gd name="connsiteX1" fmla="*/ 2877707 w 3371447"/>
                <a:gd name="connsiteY1" fmla="*/ 493926 h 3372728"/>
                <a:gd name="connsiteX2" fmla="*/ 493737 w 3371447"/>
                <a:gd name="connsiteY2" fmla="*/ 493926 h 3372728"/>
                <a:gd name="connsiteX3" fmla="*/ 493737 w 3371447"/>
                <a:gd name="connsiteY3" fmla="*/ 2878833 h 3372728"/>
                <a:gd name="connsiteX4" fmla="*/ 2877707 w 3371447"/>
                <a:gd name="connsiteY4" fmla="*/ 2878833 h 337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7" h="3372728">
                  <a:moveTo>
                    <a:pt x="2877707" y="2878833"/>
                  </a:moveTo>
                  <a:cubicBezTo>
                    <a:pt x="3536028" y="2220247"/>
                    <a:pt x="3536028" y="1152495"/>
                    <a:pt x="2877707" y="493926"/>
                  </a:cubicBezTo>
                  <a:cubicBezTo>
                    <a:pt x="2219386" y="-164642"/>
                    <a:pt x="1152075" y="-164642"/>
                    <a:pt x="493737" y="493926"/>
                  </a:cubicBezTo>
                  <a:cubicBezTo>
                    <a:pt x="-164579" y="1152495"/>
                    <a:pt x="-164579" y="2220247"/>
                    <a:pt x="493737" y="2878833"/>
                  </a:cubicBezTo>
                  <a:cubicBezTo>
                    <a:pt x="1152075" y="3537361"/>
                    <a:pt x="2219386" y="3537361"/>
                    <a:pt x="2877707" y="287883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78" name="Полилиния 277">
              <a:extLst>
                <a:ext uri="{FF2B5EF4-FFF2-40B4-BE49-F238E27FC236}">
                  <a16:creationId xmlns:a16="http://schemas.microsoft.com/office/drawing/2014/main" xmlns="" id="{BEB28224-A5E0-7D3E-8C7A-E3D055EB96DB}"/>
                </a:ext>
              </a:extLst>
            </p:cNvPr>
            <p:cNvSpPr/>
            <p:nvPr/>
          </p:nvSpPr>
          <p:spPr>
            <a:xfrm>
              <a:off x="8489658" y="1891779"/>
              <a:ext cx="3371452" cy="3372773"/>
            </a:xfrm>
            <a:custGeom>
              <a:avLst/>
              <a:gdLst>
                <a:gd name="connsiteX0" fmla="*/ 1685763 w 3371452"/>
                <a:gd name="connsiteY0" fmla="*/ 3372773 h 3372773"/>
                <a:gd name="connsiteX1" fmla="*/ 3371452 w 3371452"/>
                <a:gd name="connsiteY1" fmla="*/ 1686387 h 3372773"/>
                <a:gd name="connsiteX2" fmla="*/ 1685763 w 3371452"/>
                <a:gd name="connsiteY2" fmla="*/ 0 h 3372773"/>
                <a:gd name="connsiteX3" fmla="*/ 0 w 3371452"/>
                <a:gd name="connsiteY3" fmla="*/ 1686387 h 3372773"/>
                <a:gd name="connsiteX4" fmla="*/ 1685763 w 3371452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2" h="3372773">
                  <a:moveTo>
                    <a:pt x="1685763" y="3372773"/>
                  </a:moveTo>
                  <a:cubicBezTo>
                    <a:pt x="2616744" y="3372773"/>
                    <a:pt x="3371452" y="2617754"/>
                    <a:pt x="3371452" y="1686387"/>
                  </a:cubicBezTo>
                  <a:cubicBezTo>
                    <a:pt x="3371452" y="755021"/>
                    <a:pt x="2616744" y="0"/>
                    <a:pt x="1685763" y="0"/>
                  </a:cubicBezTo>
                  <a:cubicBezTo>
                    <a:pt x="754725" y="0"/>
                    <a:pt x="0" y="755021"/>
                    <a:pt x="0" y="1686387"/>
                  </a:cubicBezTo>
                  <a:cubicBezTo>
                    <a:pt x="0" y="2617754"/>
                    <a:pt x="754725" y="3372773"/>
                    <a:pt x="1685763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79" name="Полилиния 278">
              <a:extLst>
                <a:ext uri="{FF2B5EF4-FFF2-40B4-BE49-F238E27FC236}">
                  <a16:creationId xmlns:a16="http://schemas.microsoft.com/office/drawing/2014/main" xmlns="" id="{1056641A-D96B-6BDB-E261-32BEA69547AE}"/>
                </a:ext>
              </a:extLst>
            </p:cNvPr>
            <p:cNvSpPr/>
            <p:nvPr/>
          </p:nvSpPr>
          <p:spPr>
            <a:xfrm>
              <a:off x="6967526" y="4334979"/>
              <a:ext cx="3371480" cy="3372772"/>
            </a:xfrm>
            <a:custGeom>
              <a:avLst/>
              <a:gdLst>
                <a:gd name="connsiteX0" fmla="*/ 1685735 w 3371480"/>
                <a:gd name="connsiteY0" fmla="*/ 3372773 h 3372772"/>
                <a:gd name="connsiteX1" fmla="*/ 3371480 w 3371480"/>
                <a:gd name="connsiteY1" fmla="*/ 1686387 h 3372772"/>
                <a:gd name="connsiteX2" fmla="*/ 1685735 w 3371480"/>
                <a:gd name="connsiteY2" fmla="*/ 0 h 3372772"/>
                <a:gd name="connsiteX3" fmla="*/ 0 w 3371480"/>
                <a:gd name="connsiteY3" fmla="*/ 1686387 h 3372772"/>
                <a:gd name="connsiteX4" fmla="*/ 1685735 w 3371480"/>
                <a:gd name="connsiteY4" fmla="*/ 3372773 h 337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0" h="3372772">
                  <a:moveTo>
                    <a:pt x="1685735" y="3372773"/>
                  </a:moveTo>
                  <a:cubicBezTo>
                    <a:pt x="2616715" y="3372773"/>
                    <a:pt x="3371480" y="2617754"/>
                    <a:pt x="3371480" y="1686387"/>
                  </a:cubicBezTo>
                  <a:cubicBezTo>
                    <a:pt x="3371480" y="755019"/>
                    <a:pt x="2616715" y="0"/>
                    <a:pt x="1685735" y="0"/>
                  </a:cubicBezTo>
                  <a:cubicBezTo>
                    <a:pt x="754731" y="0"/>
                    <a:pt x="0" y="755019"/>
                    <a:pt x="0" y="1686387"/>
                  </a:cubicBezTo>
                  <a:cubicBezTo>
                    <a:pt x="0" y="2617754"/>
                    <a:pt x="754731" y="3372773"/>
                    <a:pt x="1685735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80" name="Полилиния 279">
              <a:extLst>
                <a:ext uri="{FF2B5EF4-FFF2-40B4-BE49-F238E27FC236}">
                  <a16:creationId xmlns:a16="http://schemas.microsoft.com/office/drawing/2014/main" xmlns="" id="{E505D6C1-F34E-0A93-DB16-89792368196F}"/>
                </a:ext>
              </a:extLst>
            </p:cNvPr>
            <p:cNvSpPr/>
            <p:nvPr/>
          </p:nvSpPr>
          <p:spPr>
            <a:xfrm>
              <a:off x="9893089" y="2638700"/>
              <a:ext cx="3371492" cy="3372771"/>
            </a:xfrm>
            <a:custGeom>
              <a:avLst/>
              <a:gdLst>
                <a:gd name="connsiteX0" fmla="*/ 1685746 w 3371492"/>
                <a:gd name="connsiteY0" fmla="*/ 3372772 h 3372771"/>
                <a:gd name="connsiteX1" fmla="*/ 3371492 w 3371492"/>
                <a:gd name="connsiteY1" fmla="*/ 1686386 h 3372771"/>
                <a:gd name="connsiteX2" fmla="*/ 1685746 w 3371492"/>
                <a:gd name="connsiteY2" fmla="*/ 0 h 3372771"/>
                <a:gd name="connsiteX3" fmla="*/ 0 w 3371492"/>
                <a:gd name="connsiteY3" fmla="*/ 1686386 h 3372771"/>
                <a:gd name="connsiteX4" fmla="*/ 1685746 w 3371492"/>
                <a:gd name="connsiteY4" fmla="*/ 3372772 h 337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71">
                  <a:moveTo>
                    <a:pt x="1685746" y="3372772"/>
                  </a:moveTo>
                  <a:cubicBezTo>
                    <a:pt x="2616784" y="3372772"/>
                    <a:pt x="3371492" y="2617753"/>
                    <a:pt x="3371492" y="1686386"/>
                  </a:cubicBezTo>
                  <a:cubicBezTo>
                    <a:pt x="3371492" y="755018"/>
                    <a:pt x="2616784" y="0"/>
                    <a:pt x="1685746" y="0"/>
                  </a:cubicBezTo>
                  <a:cubicBezTo>
                    <a:pt x="754765" y="0"/>
                    <a:pt x="0" y="755018"/>
                    <a:pt x="0" y="1686386"/>
                  </a:cubicBezTo>
                  <a:cubicBezTo>
                    <a:pt x="0" y="2617753"/>
                    <a:pt x="754765" y="3372772"/>
                    <a:pt x="1685746" y="3372772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81" name="Полилиния 280">
              <a:extLst>
                <a:ext uri="{FF2B5EF4-FFF2-40B4-BE49-F238E27FC236}">
                  <a16:creationId xmlns:a16="http://schemas.microsoft.com/office/drawing/2014/main" xmlns="" id="{EB8D4C34-1566-E2A2-DE84-0DAD7D5E2494}"/>
                </a:ext>
              </a:extLst>
            </p:cNvPr>
            <p:cNvSpPr/>
            <p:nvPr/>
          </p:nvSpPr>
          <p:spPr>
            <a:xfrm>
              <a:off x="7226084" y="4718196"/>
              <a:ext cx="3371441" cy="3372728"/>
            </a:xfrm>
            <a:custGeom>
              <a:avLst/>
              <a:gdLst>
                <a:gd name="connsiteX0" fmla="*/ 2877701 w 3371441"/>
                <a:gd name="connsiteY0" fmla="*/ 2878815 h 3372728"/>
                <a:gd name="connsiteX1" fmla="*/ 2877701 w 3371441"/>
                <a:gd name="connsiteY1" fmla="*/ 493926 h 3372728"/>
                <a:gd name="connsiteX2" fmla="*/ 493737 w 3371441"/>
                <a:gd name="connsiteY2" fmla="*/ 493926 h 3372728"/>
                <a:gd name="connsiteX3" fmla="*/ 493737 w 3371441"/>
                <a:gd name="connsiteY3" fmla="*/ 2878815 h 3372728"/>
                <a:gd name="connsiteX4" fmla="*/ 2877701 w 3371441"/>
                <a:gd name="connsiteY4" fmla="*/ 2878815 h 337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1" h="3372728">
                  <a:moveTo>
                    <a:pt x="2877701" y="2878815"/>
                  </a:moveTo>
                  <a:cubicBezTo>
                    <a:pt x="3536022" y="2220247"/>
                    <a:pt x="3536022" y="1152495"/>
                    <a:pt x="2877701" y="493926"/>
                  </a:cubicBezTo>
                  <a:cubicBezTo>
                    <a:pt x="2219380" y="-164642"/>
                    <a:pt x="1152052" y="-164642"/>
                    <a:pt x="493737" y="493926"/>
                  </a:cubicBezTo>
                  <a:cubicBezTo>
                    <a:pt x="-164579" y="1152495"/>
                    <a:pt x="-164579" y="2220247"/>
                    <a:pt x="493737" y="2878815"/>
                  </a:cubicBezTo>
                  <a:cubicBezTo>
                    <a:pt x="1152052" y="3537367"/>
                    <a:pt x="2219380" y="3537367"/>
                    <a:pt x="2877701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82" name="Полилиния 281">
              <a:extLst>
                <a:ext uri="{FF2B5EF4-FFF2-40B4-BE49-F238E27FC236}">
                  <a16:creationId xmlns:a16="http://schemas.microsoft.com/office/drawing/2014/main" xmlns="" id="{4BAEE0D0-E2E9-A9B5-EC67-A593DE621ED3}"/>
                </a:ext>
              </a:extLst>
            </p:cNvPr>
            <p:cNvSpPr/>
            <p:nvPr/>
          </p:nvSpPr>
          <p:spPr>
            <a:xfrm>
              <a:off x="9584867" y="2294522"/>
              <a:ext cx="3371492" cy="3372769"/>
            </a:xfrm>
            <a:custGeom>
              <a:avLst/>
              <a:gdLst>
                <a:gd name="connsiteX0" fmla="*/ 1685746 w 3371492"/>
                <a:gd name="connsiteY0" fmla="*/ 3372770 h 3372769"/>
                <a:gd name="connsiteX1" fmla="*/ 3371492 w 3371492"/>
                <a:gd name="connsiteY1" fmla="*/ 1686383 h 3372769"/>
                <a:gd name="connsiteX2" fmla="*/ 1685746 w 3371492"/>
                <a:gd name="connsiteY2" fmla="*/ 0 h 3372769"/>
                <a:gd name="connsiteX3" fmla="*/ 0 w 3371492"/>
                <a:gd name="connsiteY3" fmla="*/ 1686383 h 3372769"/>
                <a:gd name="connsiteX4" fmla="*/ 1685746 w 3371492"/>
                <a:gd name="connsiteY4" fmla="*/ 3372770 h 337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69">
                  <a:moveTo>
                    <a:pt x="1685746" y="3372770"/>
                  </a:moveTo>
                  <a:cubicBezTo>
                    <a:pt x="2616784" y="3372770"/>
                    <a:pt x="3371492" y="2617750"/>
                    <a:pt x="3371492" y="1686383"/>
                  </a:cubicBezTo>
                  <a:cubicBezTo>
                    <a:pt x="3371492" y="755022"/>
                    <a:pt x="2616784" y="0"/>
                    <a:pt x="1685746" y="0"/>
                  </a:cubicBezTo>
                  <a:cubicBezTo>
                    <a:pt x="754765" y="0"/>
                    <a:pt x="0" y="755022"/>
                    <a:pt x="0" y="1686383"/>
                  </a:cubicBezTo>
                  <a:cubicBezTo>
                    <a:pt x="0" y="2617750"/>
                    <a:pt x="754765" y="3372770"/>
                    <a:pt x="1685746" y="3372770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83" name="Полилиния 282">
              <a:extLst>
                <a:ext uri="{FF2B5EF4-FFF2-40B4-BE49-F238E27FC236}">
                  <a16:creationId xmlns:a16="http://schemas.microsoft.com/office/drawing/2014/main" xmlns="" id="{D5671A26-F024-6CF0-A3B5-751FCB42C366}"/>
                </a:ext>
              </a:extLst>
            </p:cNvPr>
            <p:cNvSpPr/>
            <p:nvPr/>
          </p:nvSpPr>
          <p:spPr>
            <a:xfrm>
              <a:off x="7578359" y="5017182"/>
              <a:ext cx="3371457" cy="3372784"/>
            </a:xfrm>
            <a:custGeom>
              <a:avLst/>
              <a:gdLst>
                <a:gd name="connsiteX0" fmla="*/ 1685712 w 3371457"/>
                <a:gd name="connsiteY0" fmla="*/ 3372785 h 3372784"/>
                <a:gd name="connsiteX1" fmla="*/ 3371457 w 3371457"/>
                <a:gd name="connsiteY1" fmla="*/ 1686387 h 3372784"/>
                <a:gd name="connsiteX2" fmla="*/ 1685712 w 3371457"/>
                <a:gd name="connsiteY2" fmla="*/ 0 h 3372784"/>
                <a:gd name="connsiteX3" fmla="*/ 0 w 3371457"/>
                <a:gd name="connsiteY3" fmla="*/ 1686387 h 3372784"/>
                <a:gd name="connsiteX4" fmla="*/ 1685712 w 3371457"/>
                <a:gd name="connsiteY4" fmla="*/ 3372785 h 337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7" h="3372784">
                  <a:moveTo>
                    <a:pt x="1685712" y="3372785"/>
                  </a:moveTo>
                  <a:cubicBezTo>
                    <a:pt x="2616749" y="3372785"/>
                    <a:pt x="3371457" y="2617748"/>
                    <a:pt x="3371457" y="1686387"/>
                  </a:cubicBezTo>
                  <a:cubicBezTo>
                    <a:pt x="3371457" y="755019"/>
                    <a:pt x="2616749" y="0"/>
                    <a:pt x="1685712" y="0"/>
                  </a:cubicBezTo>
                  <a:cubicBezTo>
                    <a:pt x="754731" y="0"/>
                    <a:pt x="0" y="755019"/>
                    <a:pt x="0" y="1686387"/>
                  </a:cubicBezTo>
                  <a:cubicBezTo>
                    <a:pt x="0" y="2617748"/>
                    <a:pt x="754731" y="3372785"/>
                    <a:pt x="1685712" y="337278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84" name="Полилиния 283">
              <a:extLst>
                <a:ext uri="{FF2B5EF4-FFF2-40B4-BE49-F238E27FC236}">
                  <a16:creationId xmlns:a16="http://schemas.microsoft.com/office/drawing/2014/main" xmlns="" id="{17449B96-29D6-829B-9281-1DD03D03D5E7}"/>
                </a:ext>
              </a:extLst>
            </p:cNvPr>
            <p:cNvSpPr/>
            <p:nvPr/>
          </p:nvSpPr>
          <p:spPr>
            <a:xfrm>
              <a:off x="9195203" y="2046386"/>
              <a:ext cx="3371426" cy="3372740"/>
            </a:xfrm>
            <a:custGeom>
              <a:avLst/>
              <a:gdLst>
                <a:gd name="connsiteX0" fmla="*/ 2877686 w 3371426"/>
                <a:gd name="connsiteY0" fmla="*/ 2878815 h 3372740"/>
                <a:gd name="connsiteX1" fmla="*/ 2877686 w 3371426"/>
                <a:gd name="connsiteY1" fmla="*/ 493926 h 3372740"/>
                <a:gd name="connsiteX2" fmla="*/ 493732 w 3371426"/>
                <a:gd name="connsiteY2" fmla="*/ 493926 h 3372740"/>
                <a:gd name="connsiteX3" fmla="*/ 493732 w 3371426"/>
                <a:gd name="connsiteY3" fmla="*/ 2878815 h 3372740"/>
                <a:gd name="connsiteX4" fmla="*/ 2877686 w 3371426"/>
                <a:gd name="connsiteY4" fmla="*/ 2878815 h 33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6" h="3372740">
                  <a:moveTo>
                    <a:pt x="2877686" y="2878815"/>
                  </a:moveTo>
                  <a:cubicBezTo>
                    <a:pt x="3536007" y="2220246"/>
                    <a:pt x="3536007" y="1152494"/>
                    <a:pt x="2877686" y="493926"/>
                  </a:cubicBezTo>
                  <a:cubicBezTo>
                    <a:pt x="2219365" y="-164642"/>
                    <a:pt x="1152054" y="-164642"/>
                    <a:pt x="493732" y="493926"/>
                  </a:cubicBezTo>
                  <a:cubicBezTo>
                    <a:pt x="-164577" y="1152494"/>
                    <a:pt x="-164577" y="2220246"/>
                    <a:pt x="493732" y="2878815"/>
                  </a:cubicBezTo>
                  <a:cubicBezTo>
                    <a:pt x="1152054" y="3537383"/>
                    <a:pt x="2219365" y="3537383"/>
                    <a:pt x="2877686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85" name="Полилиния 284">
              <a:extLst>
                <a:ext uri="{FF2B5EF4-FFF2-40B4-BE49-F238E27FC236}">
                  <a16:creationId xmlns:a16="http://schemas.microsoft.com/office/drawing/2014/main" xmlns="" id="{924A6EE5-C69D-3827-1C7D-A7AC1D50A245}"/>
                </a:ext>
              </a:extLst>
            </p:cNvPr>
            <p:cNvSpPr/>
            <p:nvPr/>
          </p:nvSpPr>
          <p:spPr>
            <a:xfrm>
              <a:off x="7998333" y="5209918"/>
              <a:ext cx="3371425" cy="3372731"/>
            </a:xfrm>
            <a:custGeom>
              <a:avLst/>
              <a:gdLst>
                <a:gd name="connsiteX0" fmla="*/ 2877685 w 3371425"/>
                <a:gd name="connsiteY0" fmla="*/ 2878793 h 3372731"/>
                <a:gd name="connsiteX1" fmla="*/ 2877685 w 3371425"/>
                <a:gd name="connsiteY1" fmla="*/ 493926 h 3372731"/>
                <a:gd name="connsiteX2" fmla="*/ 493737 w 3371425"/>
                <a:gd name="connsiteY2" fmla="*/ 493926 h 3372731"/>
                <a:gd name="connsiteX3" fmla="*/ 493732 w 3371425"/>
                <a:gd name="connsiteY3" fmla="*/ 2878793 h 3372731"/>
                <a:gd name="connsiteX4" fmla="*/ 2877685 w 3371425"/>
                <a:gd name="connsiteY4" fmla="*/ 2878793 h 337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5" h="3372731">
                  <a:moveTo>
                    <a:pt x="2877685" y="2878793"/>
                  </a:moveTo>
                  <a:cubicBezTo>
                    <a:pt x="3536006" y="2220247"/>
                    <a:pt x="3536006" y="1152495"/>
                    <a:pt x="2877685" y="493926"/>
                  </a:cubicBezTo>
                  <a:cubicBezTo>
                    <a:pt x="2219364" y="-164642"/>
                    <a:pt x="1152047" y="-164642"/>
                    <a:pt x="493737" y="493926"/>
                  </a:cubicBezTo>
                  <a:cubicBezTo>
                    <a:pt x="-164578" y="1152495"/>
                    <a:pt x="-164578" y="2220247"/>
                    <a:pt x="493732" y="2878793"/>
                  </a:cubicBezTo>
                  <a:cubicBezTo>
                    <a:pt x="1152047" y="3537378"/>
                    <a:pt x="2219364" y="3537378"/>
                    <a:pt x="2877685" y="287879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86" name="Полилиния 285">
              <a:extLst>
                <a:ext uri="{FF2B5EF4-FFF2-40B4-BE49-F238E27FC236}">
                  <a16:creationId xmlns:a16="http://schemas.microsoft.com/office/drawing/2014/main" xmlns="" id="{0FAD8864-A39A-6830-34B5-E84EEE63DF68}"/>
                </a:ext>
              </a:extLst>
            </p:cNvPr>
            <p:cNvSpPr/>
            <p:nvPr/>
          </p:nvSpPr>
          <p:spPr>
            <a:xfrm>
              <a:off x="8753015" y="1912603"/>
              <a:ext cx="3371451" cy="3372740"/>
            </a:xfrm>
            <a:custGeom>
              <a:avLst/>
              <a:gdLst>
                <a:gd name="connsiteX0" fmla="*/ 2877711 w 3371451"/>
                <a:gd name="connsiteY0" fmla="*/ 2878814 h 3372740"/>
                <a:gd name="connsiteX1" fmla="*/ 2877711 w 3371451"/>
                <a:gd name="connsiteY1" fmla="*/ 493926 h 3372740"/>
                <a:gd name="connsiteX2" fmla="*/ 493758 w 3371451"/>
                <a:gd name="connsiteY2" fmla="*/ 493926 h 3372740"/>
                <a:gd name="connsiteX3" fmla="*/ 493758 w 3371451"/>
                <a:gd name="connsiteY3" fmla="*/ 2878814 h 3372740"/>
                <a:gd name="connsiteX4" fmla="*/ 2877711 w 3371451"/>
                <a:gd name="connsiteY4" fmla="*/ 2878814 h 33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1" h="3372740">
                  <a:moveTo>
                    <a:pt x="2877711" y="2878814"/>
                  </a:moveTo>
                  <a:cubicBezTo>
                    <a:pt x="3536032" y="2220245"/>
                    <a:pt x="3536032" y="1152493"/>
                    <a:pt x="2877711" y="493926"/>
                  </a:cubicBezTo>
                  <a:cubicBezTo>
                    <a:pt x="2219391" y="-164642"/>
                    <a:pt x="1152022" y="-164642"/>
                    <a:pt x="493758" y="493926"/>
                  </a:cubicBezTo>
                  <a:cubicBezTo>
                    <a:pt x="-164586" y="1152493"/>
                    <a:pt x="-164586" y="2220245"/>
                    <a:pt x="493758" y="2878814"/>
                  </a:cubicBezTo>
                  <a:cubicBezTo>
                    <a:pt x="1152022" y="3537382"/>
                    <a:pt x="2219391" y="3537382"/>
                    <a:pt x="2877711" y="2878814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87" name="Полилиния 286">
              <a:extLst>
                <a:ext uri="{FF2B5EF4-FFF2-40B4-BE49-F238E27FC236}">
                  <a16:creationId xmlns:a16="http://schemas.microsoft.com/office/drawing/2014/main" xmlns="" id="{FC11E7CB-B31A-A00D-B60D-FD2DF5A4D376}"/>
                </a:ext>
              </a:extLst>
            </p:cNvPr>
            <p:cNvSpPr/>
            <p:nvPr/>
          </p:nvSpPr>
          <p:spPr>
            <a:xfrm>
              <a:off x="8454516" y="5281936"/>
              <a:ext cx="3371459" cy="3372726"/>
            </a:xfrm>
            <a:custGeom>
              <a:avLst/>
              <a:gdLst>
                <a:gd name="connsiteX0" fmla="*/ 2877719 w 3371459"/>
                <a:gd name="connsiteY0" fmla="*/ 2878787 h 3372726"/>
                <a:gd name="connsiteX1" fmla="*/ 2877719 w 3371459"/>
                <a:gd name="connsiteY1" fmla="*/ 493926 h 3372726"/>
                <a:gd name="connsiteX2" fmla="*/ 493736 w 3371459"/>
                <a:gd name="connsiteY2" fmla="*/ 493926 h 3372726"/>
                <a:gd name="connsiteX3" fmla="*/ 493736 w 3371459"/>
                <a:gd name="connsiteY3" fmla="*/ 2878787 h 3372726"/>
                <a:gd name="connsiteX4" fmla="*/ 2877719 w 3371459"/>
                <a:gd name="connsiteY4" fmla="*/ 2878787 h 337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9" h="3372726">
                  <a:moveTo>
                    <a:pt x="2877719" y="2878787"/>
                  </a:moveTo>
                  <a:cubicBezTo>
                    <a:pt x="3536039" y="2220247"/>
                    <a:pt x="3536039" y="1152495"/>
                    <a:pt x="2877719" y="493926"/>
                  </a:cubicBezTo>
                  <a:cubicBezTo>
                    <a:pt x="2219397" y="-164642"/>
                    <a:pt x="1152029" y="-164642"/>
                    <a:pt x="493736" y="493926"/>
                  </a:cubicBezTo>
                  <a:cubicBezTo>
                    <a:pt x="-164579" y="1152495"/>
                    <a:pt x="-164579" y="2220247"/>
                    <a:pt x="493736" y="2878787"/>
                  </a:cubicBezTo>
                  <a:cubicBezTo>
                    <a:pt x="1152029" y="3537373"/>
                    <a:pt x="2219397" y="3537373"/>
                    <a:pt x="2877719" y="2878787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88" name="Полилиния 287">
              <a:extLst>
                <a:ext uri="{FF2B5EF4-FFF2-40B4-BE49-F238E27FC236}">
                  <a16:creationId xmlns:a16="http://schemas.microsoft.com/office/drawing/2014/main" xmlns="" id="{4B103371-5354-8930-1785-C2E2298573D3}"/>
                </a:ext>
              </a:extLst>
            </p:cNvPr>
            <p:cNvSpPr/>
            <p:nvPr/>
          </p:nvSpPr>
          <p:spPr>
            <a:xfrm>
              <a:off x="8290993" y="1903287"/>
              <a:ext cx="3371454" cy="3372736"/>
            </a:xfrm>
            <a:custGeom>
              <a:avLst/>
              <a:gdLst>
                <a:gd name="connsiteX0" fmla="*/ 2877714 w 3371454"/>
                <a:gd name="connsiteY0" fmla="*/ 2878811 h 3372736"/>
                <a:gd name="connsiteX1" fmla="*/ 2877714 w 3371454"/>
                <a:gd name="connsiteY1" fmla="*/ 493926 h 3372736"/>
                <a:gd name="connsiteX2" fmla="*/ 493732 w 3371454"/>
                <a:gd name="connsiteY2" fmla="*/ 493926 h 3372736"/>
                <a:gd name="connsiteX3" fmla="*/ 493732 w 3371454"/>
                <a:gd name="connsiteY3" fmla="*/ 2878811 h 3372736"/>
                <a:gd name="connsiteX4" fmla="*/ 2877714 w 3371454"/>
                <a:gd name="connsiteY4" fmla="*/ 2878811 h 337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4" h="3372736">
                  <a:moveTo>
                    <a:pt x="2877714" y="2878811"/>
                  </a:moveTo>
                  <a:cubicBezTo>
                    <a:pt x="3536035" y="2220248"/>
                    <a:pt x="3536035" y="1152495"/>
                    <a:pt x="2877714" y="493926"/>
                  </a:cubicBezTo>
                  <a:cubicBezTo>
                    <a:pt x="2219393" y="-164642"/>
                    <a:pt x="1152025" y="-164642"/>
                    <a:pt x="493732" y="493926"/>
                  </a:cubicBezTo>
                  <a:cubicBezTo>
                    <a:pt x="-164577" y="1152495"/>
                    <a:pt x="-164577" y="2220248"/>
                    <a:pt x="493732" y="2878811"/>
                  </a:cubicBezTo>
                  <a:cubicBezTo>
                    <a:pt x="1152025" y="3537379"/>
                    <a:pt x="2219393" y="3537379"/>
                    <a:pt x="2877714" y="2878811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89" name="Полилиния 288">
              <a:extLst>
                <a:ext uri="{FF2B5EF4-FFF2-40B4-BE49-F238E27FC236}">
                  <a16:creationId xmlns:a16="http://schemas.microsoft.com/office/drawing/2014/main" xmlns="" id="{A4CC0975-05B0-9B89-5080-386825B91EEA}"/>
                </a:ext>
              </a:extLst>
            </p:cNvPr>
            <p:cNvSpPr/>
            <p:nvPr/>
          </p:nvSpPr>
          <p:spPr>
            <a:xfrm>
              <a:off x="8913349" y="5228254"/>
              <a:ext cx="3371459" cy="3372740"/>
            </a:xfrm>
            <a:custGeom>
              <a:avLst/>
              <a:gdLst>
                <a:gd name="connsiteX0" fmla="*/ 2877719 w 3371459"/>
                <a:gd name="connsiteY0" fmla="*/ 2878844 h 3372740"/>
                <a:gd name="connsiteX1" fmla="*/ 2877719 w 3371459"/>
                <a:gd name="connsiteY1" fmla="*/ 493926 h 3372740"/>
                <a:gd name="connsiteX2" fmla="*/ 493708 w 3371459"/>
                <a:gd name="connsiteY2" fmla="*/ 493926 h 3372740"/>
                <a:gd name="connsiteX3" fmla="*/ 493765 w 3371459"/>
                <a:gd name="connsiteY3" fmla="*/ 2878844 h 3372740"/>
                <a:gd name="connsiteX4" fmla="*/ 2877719 w 3371459"/>
                <a:gd name="connsiteY4" fmla="*/ 2878844 h 33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9" h="3372740">
                  <a:moveTo>
                    <a:pt x="2877719" y="2878844"/>
                  </a:moveTo>
                  <a:cubicBezTo>
                    <a:pt x="3536040" y="2220247"/>
                    <a:pt x="3536040" y="1152495"/>
                    <a:pt x="2877719" y="493926"/>
                  </a:cubicBezTo>
                  <a:cubicBezTo>
                    <a:pt x="2219397" y="-164642"/>
                    <a:pt x="1152030" y="-164642"/>
                    <a:pt x="493708" y="493926"/>
                  </a:cubicBezTo>
                  <a:cubicBezTo>
                    <a:pt x="-164579" y="1152495"/>
                    <a:pt x="-164579" y="2220247"/>
                    <a:pt x="493765" y="2878844"/>
                  </a:cubicBezTo>
                  <a:cubicBezTo>
                    <a:pt x="1152030" y="3537373"/>
                    <a:pt x="2219397" y="3537373"/>
                    <a:pt x="2877719" y="2878844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90" name="Полилиния 289">
              <a:extLst>
                <a:ext uri="{FF2B5EF4-FFF2-40B4-BE49-F238E27FC236}">
                  <a16:creationId xmlns:a16="http://schemas.microsoft.com/office/drawing/2014/main" xmlns="" id="{F08F7752-FFAC-9B01-3DC4-A9346524660A}"/>
                </a:ext>
              </a:extLst>
            </p:cNvPr>
            <p:cNvSpPr/>
            <p:nvPr/>
          </p:nvSpPr>
          <p:spPr>
            <a:xfrm>
              <a:off x="7843864" y="2019294"/>
              <a:ext cx="3371428" cy="3372741"/>
            </a:xfrm>
            <a:custGeom>
              <a:avLst/>
              <a:gdLst>
                <a:gd name="connsiteX0" fmla="*/ 2877730 w 3371428"/>
                <a:gd name="connsiteY0" fmla="*/ 2878815 h 3372741"/>
                <a:gd name="connsiteX1" fmla="*/ 2877730 w 3371428"/>
                <a:gd name="connsiteY1" fmla="*/ 493926 h 3372741"/>
                <a:gd name="connsiteX2" fmla="*/ 493736 w 3371428"/>
                <a:gd name="connsiteY2" fmla="*/ 493926 h 3372741"/>
                <a:gd name="connsiteX3" fmla="*/ 493736 w 3371428"/>
                <a:gd name="connsiteY3" fmla="*/ 2878815 h 3372741"/>
                <a:gd name="connsiteX4" fmla="*/ 2877730 w 3371428"/>
                <a:gd name="connsiteY4" fmla="*/ 2878815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8" h="3372741">
                  <a:moveTo>
                    <a:pt x="2877730" y="2878815"/>
                  </a:moveTo>
                  <a:cubicBezTo>
                    <a:pt x="3535994" y="2220247"/>
                    <a:pt x="3535994" y="1152494"/>
                    <a:pt x="2877730" y="493926"/>
                  </a:cubicBezTo>
                  <a:cubicBezTo>
                    <a:pt x="2219409" y="-164642"/>
                    <a:pt x="1152052" y="-164642"/>
                    <a:pt x="493736" y="493926"/>
                  </a:cubicBezTo>
                  <a:cubicBezTo>
                    <a:pt x="-164579" y="1152494"/>
                    <a:pt x="-164579" y="2220247"/>
                    <a:pt x="493736" y="2878815"/>
                  </a:cubicBezTo>
                  <a:cubicBezTo>
                    <a:pt x="1152052" y="3537383"/>
                    <a:pt x="2219409" y="3537383"/>
                    <a:pt x="2877730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91" name="Полилиния 290">
              <a:extLst>
                <a:ext uri="{FF2B5EF4-FFF2-40B4-BE49-F238E27FC236}">
                  <a16:creationId xmlns:a16="http://schemas.microsoft.com/office/drawing/2014/main" xmlns="" id="{42E0E4F2-EE4F-41D6-8013-8B91278E481E}"/>
                </a:ext>
              </a:extLst>
            </p:cNvPr>
            <p:cNvSpPr/>
            <p:nvPr/>
          </p:nvSpPr>
          <p:spPr>
            <a:xfrm>
              <a:off x="9340827" y="5052482"/>
              <a:ext cx="3371491" cy="3372778"/>
            </a:xfrm>
            <a:custGeom>
              <a:avLst/>
              <a:gdLst>
                <a:gd name="connsiteX0" fmla="*/ 1685746 w 3371491"/>
                <a:gd name="connsiteY0" fmla="*/ 3372779 h 3372778"/>
                <a:gd name="connsiteX1" fmla="*/ 3371492 w 3371491"/>
                <a:gd name="connsiteY1" fmla="*/ 1686387 h 3372778"/>
                <a:gd name="connsiteX2" fmla="*/ 1685746 w 3371491"/>
                <a:gd name="connsiteY2" fmla="*/ 0 h 3372778"/>
                <a:gd name="connsiteX3" fmla="*/ 0 w 3371491"/>
                <a:gd name="connsiteY3" fmla="*/ 1686387 h 3372778"/>
                <a:gd name="connsiteX4" fmla="*/ 1685746 w 3371491"/>
                <a:gd name="connsiteY4" fmla="*/ 3372779 h 337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1" h="3372778">
                  <a:moveTo>
                    <a:pt x="1685746" y="3372779"/>
                  </a:moveTo>
                  <a:cubicBezTo>
                    <a:pt x="2616727" y="3372779"/>
                    <a:pt x="3371492" y="2617754"/>
                    <a:pt x="3371492" y="1686387"/>
                  </a:cubicBezTo>
                  <a:cubicBezTo>
                    <a:pt x="3371492" y="755020"/>
                    <a:pt x="2616727" y="0"/>
                    <a:pt x="1685746" y="0"/>
                  </a:cubicBezTo>
                  <a:cubicBezTo>
                    <a:pt x="754708" y="0"/>
                    <a:pt x="0" y="755020"/>
                    <a:pt x="0" y="1686387"/>
                  </a:cubicBezTo>
                  <a:cubicBezTo>
                    <a:pt x="0" y="2617754"/>
                    <a:pt x="754708" y="3372779"/>
                    <a:pt x="1685746" y="3372779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92" name="Полилиния 291">
              <a:extLst>
                <a:ext uri="{FF2B5EF4-FFF2-40B4-BE49-F238E27FC236}">
                  <a16:creationId xmlns:a16="http://schemas.microsoft.com/office/drawing/2014/main" xmlns="" id="{EF835C9A-307F-17E6-B4CC-14B472066D2F}"/>
                </a:ext>
              </a:extLst>
            </p:cNvPr>
            <p:cNvSpPr/>
            <p:nvPr/>
          </p:nvSpPr>
          <p:spPr>
            <a:xfrm>
              <a:off x="7444434" y="2251735"/>
              <a:ext cx="3371497" cy="3372771"/>
            </a:xfrm>
            <a:custGeom>
              <a:avLst/>
              <a:gdLst>
                <a:gd name="connsiteX0" fmla="*/ 1685735 w 3371497"/>
                <a:gd name="connsiteY0" fmla="*/ 3372771 h 3372771"/>
                <a:gd name="connsiteX1" fmla="*/ 3371498 w 3371497"/>
                <a:gd name="connsiteY1" fmla="*/ 1686385 h 3372771"/>
                <a:gd name="connsiteX2" fmla="*/ 1685735 w 3371497"/>
                <a:gd name="connsiteY2" fmla="*/ 0 h 3372771"/>
                <a:gd name="connsiteX3" fmla="*/ 0 w 3371497"/>
                <a:gd name="connsiteY3" fmla="*/ 1686385 h 3372771"/>
                <a:gd name="connsiteX4" fmla="*/ 1685735 w 3371497"/>
                <a:gd name="connsiteY4" fmla="*/ 3372771 h 337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7" h="3372771">
                  <a:moveTo>
                    <a:pt x="1685735" y="3372771"/>
                  </a:moveTo>
                  <a:cubicBezTo>
                    <a:pt x="2616733" y="3372771"/>
                    <a:pt x="3371498" y="2617752"/>
                    <a:pt x="3371498" y="1686385"/>
                  </a:cubicBezTo>
                  <a:cubicBezTo>
                    <a:pt x="3371498" y="755023"/>
                    <a:pt x="2616733" y="0"/>
                    <a:pt x="1685735" y="0"/>
                  </a:cubicBezTo>
                  <a:cubicBezTo>
                    <a:pt x="754731" y="0"/>
                    <a:pt x="0" y="755023"/>
                    <a:pt x="0" y="1686385"/>
                  </a:cubicBezTo>
                  <a:cubicBezTo>
                    <a:pt x="0" y="2617752"/>
                    <a:pt x="754731" y="3372771"/>
                    <a:pt x="1685735" y="3372771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93" name="Полилиния 292">
              <a:extLst>
                <a:ext uri="{FF2B5EF4-FFF2-40B4-BE49-F238E27FC236}">
                  <a16:creationId xmlns:a16="http://schemas.microsoft.com/office/drawing/2014/main" xmlns="" id="{2E6B6DF6-E393-0566-C88B-85F396DAE3F4}"/>
                </a:ext>
              </a:extLst>
            </p:cNvPr>
            <p:cNvSpPr/>
            <p:nvPr/>
          </p:nvSpPr>
          <p:spPr>
            <a:xfrm>
              <a:off x="9704638" y="4767672"/>
              <a:ext cx="3371492" cy="3372785"/>
            </a:xfrm>
            <a:custGeom>
              <a:avLst/>
              <a:gdLst>
                <a:gd name="connsiteX0" fmla="*/ 1685746 w 3371492"/>
                <a:gd name="connsiteY0" fmla="*/ 3372785 h 3372784"/>
                <a:gd name="connsiteX1" fmla="*/ 3371492 w 3371492"/>
                <a:gd name="connsiteY1" fmla="*/ 1686387 h 3372784"/>
                <a:gd name="connsiteX2" fmla="*/ 1685746 w 3371492"/>
                <a:gd name="connsiteY2" fmla="*/ 0 h 3372784"/>
                <a:gd name="connsiteX3" fmla="*/ 0 w 3371492"/>
                <a:gd name="connsiteY3" fmla="*/ 1686387 h 3372784"/>
                <a:gd name="connsiteX4" fmla="*/ 1685746 w 3371492"/>
                <a:gd name="connsiteY4" fmla="*/ 3372785 h 337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84">
                  <a:moveTo>
                    <a:pt x="1685746" y="3372785"/>
                  </a:moveTo>
                  <a:cubicBezTo>
                    <a:pt x="2616727" y="3372785"/>
                    <a:pt x="3371492" y="2617754"/>
                    <a:pt x="3371492" y="1686387"/>
                  </a:cubicBezTo>
                  <a:cubicBezTo>
                    <a:pt x="3371492" y="755025"/>
                    <a:pt x="2616727" y="0"/>
                    <a:pt x="1685746" y="0"/>
                  </a:cubicBezTo>
                  <a:cubicBezTo>
                    <a:pt x="754708" y="0"/>
                    <a:pt x="0" y="755025"/>
                    <a:pt x="0" y="1686387"/>
                  </a:cubicBezTo>
                  <a:cubicBezTo>
                    <a:pt x="0" y="2617754"/>
                    <a:pt x="754708" y="3372785"/>
                    <a:pt x="1685746" y="337278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94" name="Полилиния 293">
              <a:extLst>
                <a:ext uri="{FF2B5EF4-FFF2-40B4-BE49-F238E27FC236}">
                  <a16:creationId xmlns:a16="http://schemas.microsoft.com/office/drawing/2014/main" xmlns="" id="{6AB2C230-6233-1C37-E234-CD1411295345}"/>
                </a:ext>
              </a:extLst>
            </p:cNvPr>
            <p:cNvSpPr/>
            <p:nvPr/>
          </p:nvSpPr>
          <p:spPr>
            <a:xfrm>
              <a:off x="7122574" y="2583459"/>
              <a:ext cx="3371453" cy="3372737"/>
            </a:xfrm>
            <a:custGeom>
              <a:avLst/>
              <a:gdLst>
                <a:gd name="connsiteX0" fmla="*/ 2877712 w 3371453"/>
                <a:gd name="connsiteY0" fmla="*/ 2878811 h 3372737"/>
                <a:gd name="connsiteX1" fmla="*/ 2877712 w 3371453"/>
                <a:gd name="connsiteY1" fmla="*/ 493928 h 3372737"/>
                <a:gd name="connsiteX2" fmla="*/ 493736 w 3371453"/>
                <a:gd name="connsiteY2" fmla="*/ 493928 h 3372737"/>
                <a:gd name="connsiteX3" fmla="*/ 493736 w 3371453"/>
                <a:gd name="connsiteY3" fmla="*/ 2878811 h 3372737"/>
                <a:gd name="connsiteX4" fmla="*/ 2877712 w 3371453"/>
                <a:gd name="connsiteY4" fmla="*/ 2878811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3" h="3372737">
                  <a:moveTo>
                    <a:pt x="2877712" y="2878811"/>
                  </a:moveTo>
                  <a:cubicBezTo>
                    <a:pt x="3536034" y="2220243"/>
                    <a:pt x="3536034" y="1152496"/>
                    <a:pt x="2877712" y="493928"/>
                  </a:cubicBezTo>
                  <a:cubicBezTo>
                    <a:pt x="2219391" y="-164642"/>
                    <a:pt x="1152052" y="-164643"/>
                    <a:pt x="493736" y="493928"/>
                  </a:cubicBezTo>
                  <a:cubicBezTo>
                    <a:pt x="-164579" y="1152496"/>
                    <a:pt x="-164579" y="2220243"/>
                    <a:pt x="493736" y="2878811"/>
                  </a:cubicBezTo>
                  <a:cubicBezTo>
                    <a:pt x="1152052" y="3537380"/>
                    <a:pt x="2219391" y="3537380"/>
                    <a:pt x="2877712" y="2878811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95" name="Полилиния 294">
              <a:extLst>
                <a:ext uri="{FF2B5EF4-FFF2-40B4-BE49-F238E27FC236}">
                  <a16:creationId xmlns:a16="http://schemas.microsoft.com/office/drawing/2014/main" xmlns="" id="{0E03001C-FA72-4FBF-09AC-0FE23DF99B60}"/>
                </a:ext>
              </a:extLst>
            </p:cNvPr>
            <p:cNvSpPr/>
            <p:nvPr/>
          </p:nvSpPr>
          <p:spPr>
            <a:xfrm>
              <a:off x="9978110" y="4395222"/>
              <a:ext cx="3371449" cy="3372738"/>
            </a:xfrm>
            <a:custGeom>
              <a:avLst/>
              <a:gdLst>
                <a:gd name="connsiteX0" fmla="*/ 2877709 w 3371449"/>
                <a:gd name="connsiteY0" fmla="*/ 2878816 h 3372738"/>
                <a:gd name="connsiteX1" fmla="*/ 2877709 w 3371449"/>
                <a:gd name="connsiteY1" fmla="*/ 493926 h 3372738"/>
                <a:gd name="connsiteX2" fmla="*/ 493698 w 3371449"/>
                <a:gd name="connsiteY2" fmla="*/ 493926 h 3372738"/>
                <a:gd name="connsiteX3" fmla="*/ 493698 w 3371449"/>
                <a:gd name="connsiteY3" fmla="*/ 2878810 h 3372738"/>
                <a:gd name="connsiteX4" fmla="*/ 2877709 w 3371449"/>
                <a:gd name="connsiteY4" fmla="*/ 2878816 h 337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38">
                  <a:moveTo>
                    <a:pt x="2877709" y="2878816"/>
                  </a:moveTo>
                  <a:cubicBezTo>
                    <a:pt x="3536030" y="2220247"/>
                    <a:pt x="3536030" y="1152495"/>
                    <a:pt x="2877709" y="493926"/>
                  </a:cubicBezTo>
                  <a:cubicBezTo>
                    <a:pt x="2219387" y="-164642"/>
                    <a:pt x="1152020" y="-164642"/>
                    <a:pt x="493698" y="493926"/>
                  </a:cubicBezTo>
                  <a:cubicBezTo>
                    <a:pt x="-164566" y="1152495"/>
                    <a:pt x="-164566" y="2220242"/>
                    <a:pt x="493698" y="2878810"/>
                  </a:cubicBezTo>
                  <a:cubicBezTo>
                    <a:pt x="1152020" y="3537378"/>
                    <a:pt x="2219387" y="3537384"/>
                    <a:pt x="2877709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96" name="Полилиния 295">
              <a:extLst>
                <a:ext uri="{FF2B5EF4-FFF2-40B4-BE49-F238E27FC236}">
                  <a16:creationId xmlns:a16="http://schemas.microsoft.com/office/drawing/2014/main" xmlns="" id="{D7D5B375-E42B-7BDE-0E9B-12497316249E}"/>
                </a:ext>
              </a:extLst>
            </p:cNvPr>
            <p:cNvSpPr/>
            <p:nvPr/>
          </p:nvSpPr>
          <p:spPr>
            <a:xfrm>
              <a:off x="6902441" y="2989548"/>
              <a:ext cx="3371443" cy="3372741"/>
            </a:xfrm>
            <a:custGeom>
              <a:avLst/>
              <a:gdLst>
                <a:gd name="connsiteX0" fmla="*/ 2877703 w 3371443"/>
                <a:gd name="connsiteY0" fmla="*/ 2878816 h 3372741"/>
                <a:gd name="connsiteX1" fmla="*/ 2877703 w 3371443"/>
                <a:gd name="connsiteY1" fmla="*/ 493926 h 3372741"/>
                <a:gd name="connsiteX2" fmla="*/ 493732 w 3371443"/>
                <a:gd name="connsiteY2" fmla="*/ 493926 h 3372741"/>
                <a:gd name="connsiteX3" fmla="*/ 493732 w 3371443"/>
                <a:gd name="connsiteY3" fmla="*/ 2878816 h 3372741"/>
                <a:gd name="connsiteX4" fmla="*/ 2877703 w 3371443"/>
                <a:gd name="connsiteY4" fmla="*/ 2878816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3" h="3372741">
                  <a:moveTo>
                    <a:pt x="2877703" y="2878816"/>
                  </a:moveTo>
                  <a:cubicBezTo>
                    <a:pt x="3536024" y="2220247"/>
                    <a:pt x="3536024" y="1152495"/>
                    <a:pt x="2877703" y="493926"/>
                  </a:cubicBezTo>
                  <a:cubicBezTo>
                    <a:pt x="2219387" y="-164642"/>
                    <a:pt x="1152048" y="-164642"/>
                    <a:pt x="493732" y="493926"/>
                  </a:cubicBezTo>
                  <a:cubicBezTo>
                    <a:pt x="-164577" y="1152495"/>
                    <a:pt x="-164577" y="2220247"/>
                    <a:pt x="493732" y="2878816"/>
                  </a:cubicBezTo>
                  <a:cubicBezTo>
                    <a:pt x="1152048" y="3537384"/>
                    <a:pt x="2219387" y="3537384"/>
                    <a:pt x="2877703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97" name="Полилиния 296">
              <a:extLst>
                <a:ext uri="{FF2B5EF4-FFF2-40B4-BE49-F238E27FC236}">
                  <a16:creationId xmlns:a16="http://schemas.microsoft.com/office/drawing/2014/main" xmlns="" id="{839583D5-AB6F-5E83-0C50-5D6F2D7B401A}"/>
                </a:ext>
              </a:extLst>
            </p:cNvPr>
            <p:cNvSpPr/>
            <p:nvPr/>
          </p:nvSpPr>
          <p:spPr>
            <a:xfrm>
              <a:off x="10140940" y="3962722"/>
              <a:ext cx="3371434" cy="3372774"/>
            </a:xfrm>
            <a:custGeom>
              <a:avLst/>
              <a:gdLst>
                <a:gd name="connsiteX0" fmla="*/ 1685689 w 3371434"/>
                <a:gd name="connsiteY0" fmla="*/ 3372773 h 3372773"/>
                <a:gd name="connsiteX1" fmla="*/ 3371435 w 3371434"/>
                <a:gd name="connsiteY1" fmla="*/ 1686387 h 3372773"/>
                <a:gd name="connsiteX2" fmla="*/ 1685689 w 3371434"/>
                <a:gd name="connsiteY2" fmla="*/ 0 h 3372773"/>
                <a:gd name="connsiteX3" fmla="*/ 0 w 3371434"/>
                <a:gd name="connsiteY3" fmla="*/ 1686387 h 3372773"/>
                <a:gd name="connsiteX4" fmla="*/ 1685689 w 3371434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4" h="3372773">
                  <a:moveTo>
                    <a:pt x="1685689" y="3372773"/>
                  </a:moveTo>
                  <a:cubicBezTo>
                    <a:pt x="2616727" y="3372773"/>
                    <a:pt x="3371435" y="2617754"/>
                    <a:pt x="3371435" y="1686387"/>
                  </a:cubicBezTo>
                  <a:cubicBezTo>
                    <a:pt x="3371435" y="755019"/>
                    <a:pt x="2616727" y="0"/>
                    <a:pt x="1685689" y="0"/>
                  </a:cubicBezTo>
                  <a:cubicBezTo>
                    <a:pt x="754708" y="0"/>
                    <a:pt x="0" y="755019"/>
                    <a:pt x="0" y="1686387"/>
                  </a:cubicBezTo>
                  <a:cubicBezTo>
                    <a:pt x="0" y="2617754"/>
                    <a:pt x="754708" y="3372773"/>
                    <a:pt x="1685689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98" name="Полилиния 297">
              <a:extLst>
                <a:ext uri="{FF2B5EF4-FFF2-40B4-BE49-F238E27FC236}">
                  <a16:creationId xmlns:a16="http://schemas.microsoft.com/office/drawing/2014/main" xmlns="" id="{B63BF54A-30CD-5BEC-0A88-94B2183FF85E}"/>
                </a:ext>
              </a:extLst>
            </p:cNvPr>
            <p:cNvSpPr/>
            <p:nvPr/>
          </p:nvSpPr>
          <p:spPr>
            <a:xfrm>
              <a:off x="6800185" y="3440443"/>
              <a:ext cx="3371480" cy="3372767"/>
            </a:xfrm>
            <a:custGeom>
              <a:avLst/>
              <a:gdLst>
                <a:gd name="connsiteX0" fmla="*/ 1685735 w 3371480"/>
                <a:gd name="connsiteY0" fmla="*/ 3372768 h 3372767"/>
                <a:gd name="connsiteX1" fmla="*/ 3371480 w 3371480"/>
                <a:gd name="connsiteY1" fmla="*/ 1686381 h 3372767"/>
                <a:gd name="connsiteX2" fmla="*/ 1685735 w 3371480"/>
                <a:gd name="connsiteY2" fmla="*/ 0 h 3372767"/>
                <a:gd name="connsiteX3" fmla="*/ 0 w 3371480"/>
                <a:gd name="connsiteY3" fmla="*/ 1686381 h 3372767"/>
                <a:gd name="connsiteX4" fmla="*/ 1685735 w 3371480"/>
                <a:gd name="connsiteY4" fmla="*/ 3372768 h 337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0" h="3372767">
                  <a:moveTo>
                    <a:pt x="1685735" y="3372768"/>
                  </a:moveTo>
                  <a:cubicBezTo>
                    <a:pt x="2616716" y="3372768"/>
                    <a:pt x="3371480" y="2617748"/>
                    <a:pt x="3371480" y="1686381"/>
                  </a:cubicBezTo>
                  <a:cubicBezTo>
                    <a:pt x="3371480" y="755019"/>
                    <a:pt x="2616716" y="0"/>
                    <a:pt x="1685735" y="0"/>
                  </a:cubicBezTo>
                  <a:cubicBezTo>
                    <a:pt x="754731" y="0"/>
                    <a:pt x="0" y="755019"/>
                    <a:pt x="0" y="1686381"/>
                  </a:cubicBezTo>
                  <a:cubicBezTo>
                    <a:pt x="0" y="2617748"/>
                    <a:pt x="754731" y="3372768"/>
                    <a:pt x="1685735" y="3372768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99" name="Полилиния 298">
              <a:extLst>
                <a:ext uri="{FF2B5EF4-FFF2-40B4-BE49-F238E27FC236}">
                  <a16:creationId xmlns:a16="http://schemas.microsoft.com/office/drawing/2014/main" xmlns="" id="{45593F06-40F8-E074-2CDC-A7524877F892}"/>
                </a:ext>
              </a:extLst>
            </p:cNvPr>
            <p:cNvSpPr/>
            <p:nvPr/>
          </p:nvSpPr>
          <p:spPr>
            <a:xfrm>
              <a:off x="10180996" y="3502213"/>
              <a:ext cx="3371492" cy="3372774"/>
            </a:xfrm>
            <a:custGeom>
              <a:avLst/>
              <a:gdLst>
                <a:gd name="connsiteX0" fmla="*/ 1685746 w 3371492"/>
                <a:gd name="connsiteY0" fmla="*/ 3372773 h 3372773"/>
                <a:gd name="connsiteX1" fmla="*/ 3371492 w 3371492"/>
                <a:gd name="connsiteY1" fmla="*/ 1686386 h 3372773"/>
                <a:gd name="connsiteX2" fmla="*/ 1685746 w 3371492"/>
                <a:gd name="connsiteY2" fmla="*/ 0 h 3372773"/>
                <a:gd name="connsiteX3" fmla="*/ 0 w 3371492"/>
                <a:gd name="connsiteY3" fmla="*/ 1686386 h 3372773"/>
                <a:gd name="connsiteX4" fmla="*/ 1685746 w 3371492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73">
                  <a:moveTo>
                    <a:pt x="1685746" y="3372773"/>
                  </a:moveTo>
                  <a:cubicBezTo>
                    <a:pt x="2616784" y="3372773"/>
                    <a:pt x="3371492" y="2617754"/>
                    <a:pt x="3371492" y="1686386"/>
                  </a:cubicBezTo>
                  <a:cubicBezTo>
                    <a:pt x="3371492" y="755025"/>
                    <a:pt x="2616784" y="0"/>
                    <a:pt x="1685746" y="0"/>
                  </a:cubicBezTo>
                  <a:cubicBezTo>
                    <a:pt x="754765" y="0"/>
                    <a:pt x="0" y="755025"/>
                    <a:pt x="0" y="1686386"/>
                  </a:cubicBezTo>
                  <a:cubicBezTo>
                    <a:pt x="0" y="2617754"/>
                    <a:pt x="754765" y="3372773"/>
                    <a:pt x="1685746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00" name="Полилиния 299">
              <a:extLst>
                <a:ext uri="{FF2B5EF4-FFF2-40B4-BE49-F238E27FC236}">
                  <a16:creationId xmlns:a16="http://schemas.microsoft.com/office/drawing/2014/main" xmlns="" id="{0903E56F-55E4-35A7-D0A4-6655635E9A34}"/>
                </a:ext>
              </a:extLst>
            </p:cNvPr>
            <p:cNvSpPr/>
            <p:nvPr/>
          </p:nvSpPr>
          <p:spPr>
            <a:xfrm>
              <a:off x="6823197" y="3902095"/>
              <a:ext cx="3371426" cy="3372741"/>
            </a:xfrm>
            <a:custGeom>
              <a:avLst/>
              <a:gdLst>
                <a:gd name="connsiteX0" fmla="*/ 2877686 w 3371426"/>
                <a:gd name="connsiteY0" fmla="*/ 2878816 h 3372741"/>
                <a:gd name="connsiteX1" fmla="*/ 2877686 w 3371426"/>
                <a:gd name="connsiteY1" fmla="*/ 493926 h 3372741"/>
                <a:gd name="connsiteX2" fmla="*/ 493732 w 3371426"/>
                <a:gd name="connsiteY2" fmla="*/ 493926 h 3372741"/>
                <a:gd name="connsiteX3" fmla="*/ 493732 w 3371426"/>
                <a:gd name="connsiteY3" fmla="*/ 2878816 h 3372741"/>
                <a:gd name="connsiteX4" fmla="*/ 2877686 w 3371426"/>
                <a:gd name="connsiteY4" fmla="*/ 2878816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6" h="3372741">
                  <a:moveTo>
                    <a:pt x="2877686" y="2878816"/>
                  </a:moveTo>
                  <a:cubicBezTo>
                    <a:pt x="3536007" y="2220247"/>
                    <a:pt x="3536007" y="1152495"/>
                    <a:pt x="2877686" y="493926"/>
                  </a:cubicBezTo>
                  <a:cubicBezTo>
                    <a:pt x="2219387" y="-164642"/>
                    <a:pt x="1152048" y="-164642"/>
                    <a:pt x="493732" y="493926"/>
                  </a:cubicBezTo>
                  <a:cubicBezTo>
                    <a:pt x="-164577" y="1152495"/>
                    <a:pt x="-164577" y="2220247"/>
                    <a:pt x="493732" y="2878816"/>
                  </a:cubicBezTo>
                  <a:cubicBezTo>
                    <a:pt x="1152048" y="3537384"/>
                    <a:pt x="2219387" y="3537384"/>
                    <a:pt x="2877686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01" name="Полилиния 300">
              <a:extLst>
                <a:ext uri="{FF2B5EF4-FFF2-40B4-BE49-F238E27FC236}">
                  <a16:creationId xmlns:a16="http://schemas.microsoft.com/office/drawing/2014/main" xmlns="" id="{9B4F7A4E-0ED6-641D-B78C-582D3F366274}"/>
                </a:ext>
              </a:extLst>
            </p:cNvPr>
            <p:cNvSpPr/>
            <p:nvPr/>
          </p:nvSpPr>
          <p:spPr>
            <a:xfrm>
              <a:off x="10095221" y="3048074"/>
              <a:ext cx="3371434" cy="3372735"/>
            </a:xfrm>
            <a:custGeom>
              <a:avLst/>
              <a:gdLst>
                <a:gd name="connsiteX0" fmla="*/ 2877694 w 3371434"/>
                <a:gd name="connsiteY0" fmla="*/ 2878810 h 3372735"/>
                <a:gd name="connsiteX1" fmla="*/ 2877694 w 3371434"/>
                <a:gd name="connsiteY1" fmla="*/ 493926 h 3372735"/>
                <a:gd name="connsiteX2" fmla="*/ 493741 w 3371434"/>
                <a:gd name="connsiteY2" fmla="*/ 493926 h 3372735"/>
                <a:gd name="connsiteX3" fmla="*/ 493741 w 3371434"/>
                <a:gd name="connsiteY3" fmla="*/ 2878810 h 3372735"/>
                <a:gd name="connsiteX4" fmla="*/ 2877694 w 3371434"/>
                <a:gd name="connsiteY4" fmla="*/ 2878810 h 33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4" h="3372735">
                  <a:moveTo>
                    <a:pt x="2877694" y="2878810"/>
                  </a:moveTo>
                  <a:cubicBezTo>
                    <a:pt x="3536015" y="2220242"/>
                    <a:pt x="3536015" y="1152495"/>
                    <a:pt x="2877694" y="493926"/>
                  </a:cubicBezTo>
                  <a:cubicBezTo>
                    <a:pt x="2219373" y="-164642"/>
                    <a:pt x="1152062" y="-164642"/>
                    <a:pt x="493741" y="493926"/>
                  </a:cubicBezTo>
                  <a:cubicBezTo>
                    <a:pt x="-164580" y="1152495"/>
                    <a:pt x="-164580" y="2220242"/>
                    <a:pt x="493741" y="2878810"/>
                  </a:cubicBezTo>
                  <a:cubicBezTo>
                    <a:pt x="1152062" y="3537378"/>
                    <a:pt x="2219373" y="3537378"/>
                    <a:pt x="2877694" y="2878810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02" name="Полилиния 301">
              <a:extLst>
                <a:ext uri="{FF2B5EF4-FFF2-40B4-BE49-F238E27FC236}">
                  <a16:creationId xmlns:a16="http://schemas.microsoft.com/office/drawing/2014/main" xmlns="" id="{0E7F43E8-0F6C-DBA0-F619-05CCD5BAEA5F}"/>
                </a:ext>
              </a:extLst>
            </p:cNvPr>
            <p:cNvSpPr/>
            <p:nvPr/>
          </p:nvSpPr>
          <p:spPr>
            <a:xfrm>
              <a:off x="6970199" y="4340330"/>
              <a:ext cx="3371480" cy="3372774"/>
            </a:xfrm>
            <a:custGeom>
              <a:avLst/>
              <a:gdLst>
                <a:gd name="connsiteX0" fmla="*/ 1685735 w 3371480"/>
                <a:gd name="connsiteY0" fmla="*/ 3372773 h 3372773"/>
                <a:gd name="connsiteX1" fmla="*/ 3371480 w 3371480"/>
                <a:gd name="connsiteY1" fmla="*/ 1686387 h 3372773"/>
                <a:gd name="connsiteX2" fmla="*/ 1685735 w 3371480"/>
                <a:gd name="connsiteY2" fmla="*/ 0 h 3372773"/>
                <a:gd name="connsiteX3" fmla="*/ 0 w 3371480"/>
                <a:gd name="connsiteY3" fmla="*/ 1686387 h 3372773"/>
                <a:gd name="connsiteX4" fmla="*/ 1685735 w 3371480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0" h="3372773">
                  <a:moveTo>
                    <a:pt x="1685735" y="3372773"/>
                  </a:moveTo>
                  <a:cubicBezTo>
                    <a:pt x="2616716" y="3372773"/>
                    <a:pt x="3371480" y="2617748"/>
                    <a:pt x="3371480" y="1686387"/>
                  </a:cubicBezTo>
                  <a:cubicBezTo>
                    <a:pt x="3371480" y="755019"/>
                    <a:pt x="2616716" y="0"/>
                    <a:pt x="1685735" y="0"/>
                  </a:cubicBezTo>
                  <a:cubicBezTo>
                    <a:pt x="754731" y="0"/>
                    <a:pt x="0" y="755019"/>
                    <a:pt x="0" y="1686387"/>
                  </a:cubicBezTo>
                  <a:cubicBezTo>
                    <a:pt x="0" y="2617748"/>
                    <a:pt x="754731" y="3372773"/>
                    <a:pt x="1685735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03" name="Полилиния 302">
              <a:extLst>
                <a:ext uri="{FF2B5EF4-FFF2-40B4-BE49-F238E27FC236}">
                  <a16:creationId xmlns:a16="http://schemas.microsoft.com/office/drawing/2014/main" xmlns="" id="{C3293C0F-D263-8ED1-83A8-000F5443C8FB}"/>
                </a:ext>
              </a:extLst>
            </p:cNvPr>
            <p:cNvSpPr/>
            <p:nvPr/>
          </p:nvSpPr>
          <p:spPr>
            <a:xfrm>
              <a:off x="9889902" y="2633885"/>
              <a:ext cx="3371491" cy="3372769"/>
            </a:xfrm>
            <a:custGeom>
              <a:avLst/>
              <a:gdLst>
                <a:gd name="connsiteX0" fmla="*/ 1685745 w 3371491"/>
                <a:gd name="connsiteY0" fmla="*/ 3372770 h 3372769"/>
                <a:gd name="connsiteX1" fmla="*/ 3371492 w 3371491"/>
                <a:gd name="connsiteY1" fmla="*/ 1686383 h 3372769"/>
                <a:gd name="connsiteX2" fmla="*/ 1685745 w 3371491"/>
                <a:gd name="connsiteY2" fmla="*/ 0 h 3372769"/>
                <a:gd name="connsiteX3" fmla="*/ 0 w 3371491"/>
                <a:gd name="connsiteY3" fmla="*/ 1686383 h 3372769"/>
                <a:gd name="connsiteX4" fmla="*/ 1685745 w 3371491"/>
                <a:gd name="connsiteY4" fmla="*/ 3372770 h 337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1" h="3372769">
                  <a:moveTo>
                    <a:pt x="1685745" y="3372770"/>
                  </a:moveTo>
                  <a:cubicBezTo>
                    <a:pt x="2616726" y="3372770"/>
                    <a:pt x="3371492" y="2617750"/>
                    <a:pt x="3371492" y="1686383"/>
                  </a:cubicBezTo>
                  <a:cubicBezTo>
                    <a:pt x="3371492" y="755022"/>
                    <a:pt x="2616726" y="0"/>
                    <a:pt x="1685745" y="0"/>
                  </a:cubicBezTo>
                  <a:cubicBezTo>
                    <a:pt x="754707" y="0"/>
                    <a:pt x="0" y="755022"/>
                    <a:pt x="0" y="1686383"/>
                  </a:cubicBezTo>
                  <a:cubicBezTo>
                    <a:pt x="0" y="2617750"/>
                    <a:pt x="754707" y="3372770"/>
                    <a:pt x="1685745" y="3372770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04" name="Полилиния 303">
              <a:extLst>
                <a:ext uri="{FF2B5EF4-FFF2-40B4-BE49-F238E27FC236}">
                  <a16:creationId xmlns:a16="http://schemas.microsoft.com/office/drawing/2014/main" xmlns="" id="{9A21511A-7563-FC39-93B9-BE93FE2A12C9}"/>
                </a:ext>
              </a:extLst>
            </p:cNvPr>
            <p:cNvSpPr/>
            <p:nvPr/>
          </p:nvSpPr>
          <p:spPr>
            <a:xfrm>
              <a:off x="7230015" y="4722403"/>
              <a:ext cx="3371436" cy="3372731"/>
            </a:xfrm>
            <a:custGeom>
              <a:avLst/>
              <a:gdLst>
                <a:gd name="connsiteX0" fmla="*/ 2877695 w 3371436"/>
                <a:gd name="connsiteY0" fmla="*/ 2878810 h 3372731"/>
                <a:gd name="connsiteX1" fmla="*/ 2877695 w 3371436"/>
                <a:gd name="connsiteY1" fmla="*/ 493926 h 3372731"/>
                <a:gd name="connsiteX2" fmla="*/ 493736 w 3371436"/>
                <a:gd name="connsiteY2" fmla="*/ 493926 h 3372731"/>
                <a:gd name="connsiteX3" fmla="*/ 493736 w 3371436"/>
                <a:gd name="connsiteY3" fmla="*/ 2878810 h 3372731"/>
                <a:gd name="connsiteX4" fmla="*/ 2877695 w 3371436"/>
                <a:gd name="connsiteY4" fmla="*/ 2878810 h 337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6" h="3372731">
                  <a:moveTo>
                    <a:pt x="2877695" y="2878810"/>
                  </a:moveTo>
                  <a:cubicBezTo>
                    <a:pt x="3536017" y="2220242"/>
                    <a:pt x="3536017" y="1152495"/>
                    <a:pt x="2877695" y="493926"/>
                  </a:cubicBezTo>
                  <a:cubicBezTo>
                    <a:pt x="2219374" y="-164642"/>
                    <a:pt x="1152052" y="-164642"/>
                    <a:pt x="493736" y="493926"/>
                  </a:cubicBezTo>
                  <a:cubicBezTo>
                    <a:pt x="-164579" y="1152495"/>
                    <a:pt x="-164579" y="2220242"/>
                    <a:pt x="493736" y="2878810"/>
                  </a:cubicBezTo>
                  <a:cubicBezTo>
                    <a:pt x="1152052" y="3537373"/>
                    <a:pt x="2219374" y="3537373"/>
                    <a:pt x="2877695" y="2878810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05" name="Полилиния 304">
              <a:extLst>
                <a:ext uri="{FF2B5EF4-FFF2-40B4-BE49-F238E27FC236}">
                  <a16:creationId xmlns:a16="http://schemas.microsoft.com/office/drawing/2014/main" xmlns="" id="{9FA84584-52CF-802D-87B8-F009015E2EC4}"/>
                </a:ext>
              </a:extLst>
            </p:cNvPr>
            <p:cNvSpPr/>
            <p:nvPr/>
          </p:nvSpPr>
          <p:spPr>
            <a:xfrm>
              <a:off x="9580614" y="2290691"/>
              <a:ext cx="3371449" cy="3372737"/>
            </a:xfrm>
            <a:custGeom>
              <a:avLst/>
              <a:gdLst>
                <a:gd name="connsiteX0" fmla="*/ 2877708 w 3371449"/>
                <a:gd name="connsiteY0" fmla="*/ 2878817 h 3372737"/>
                <a:gd name="connsiteX1" fmla="*/ 2877708 w 3371449"/>
                <a:gd name="connsiteY1" fmla="*/ 493926 h 3372737"/>
                <a:gd name="connsiteX2" fmla="*/ 493698 w 3371449"/>
                <a:gd name="connsiteY2" fmla="*/ 493926 h 3372737"/>
                <a:gd name="connsiteX3" fmla="*/ 493698 w 3371449"/>
                <a:gd name="connsiteY3" fmla="*/ 2878811 h 3372737"/>
                <a:gd name="connsiteX4" fmla="*/ 2877708 w 3371449"/>
                <a:gd name="connsiteY4" fmla="*/ 2878817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37">
                  <a:moveTo>
                    <a:pt x="2877708" y="2878817"/>
                  </a:moveTo>
                  <a:cubicBezTo>
                    <a:pt x="3536030" y="2220248"/>
                    <a:pt x="3536030" y="1152496"/>
                    <a:pt x="2877708" y="493926"/>
                  </a:cubicBezTo>
                  <a:cubicBezTo>
                    <a:pt x="2219387" y="-164642"/>
                    <a:pt x="1152020" y="-164642"/>
                    <a:pt x="493698" y="493926"/>
                  </a:cubicBezTo>
                  <a:cubicBezTo>
                    <a:pt x="-164566" y="1152496"/>
                    <a:pt x="-164566" y="2220243"/>
                    <a:pt x="493698" y="2878811"/>
                  </a:cubicBezTo>
                  <a:cubicBezTo>
                    <a:pt x="1152020" y="3537379"/>
                    <a:pt x="2219387" y="3537379"/>
                    <a:pt x="2877708" y="2878817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06" name="Полилиния 305">
              <a:extLst>
                <a:ext uri="{FF2B5EF4-FFF2-40B4-BE49-F238E27FC236}">
                  <a16:creationId xmlns:a16="http://schemas.microsoft.com/office/drawing/2014/main" xmlns="" id="{135806DD-35C8-BA54-139E-E2BE6EA67839}"/>
                </a:ext>
              </a:extLst>
            </p:cNvPr>
            <p:cNvSpPr/>
            <p:nvPr/>
          </p:nvSpPr>
          <p:spPr>
            <a:xfrm>
              <a:off x="7583172" y="5020394"/>
              <a:ext cx="3371480" cy="3372763"/>
            </a:xfrm>
            <a:custGeom>
              <a:avLst/>
              <a:gdLst>
                <a:gd name="connsiteX0" fmla="*/ 1685734 w 3371480"/>
                <a:gd name="connsiteY0" fmla="*/ 3372762 h 3372762"/>
                <a:gd name="connsiteX1" fmla="*/ 3371481 w 3371480"/>
                <a:gd name="connsiteY1" fmla="*/ 1686386 h 3372762"/>
                <a:gd name="connsiteX2" fmla="*/ 1685734 w 3371480"/>
                <a:gd name="connsiteY2" fmla="*/ 0 h 3372762"/>
                <a:gd name="connsiteX3" fmla="*/ 0 w 3371480"/>
                <a:gd name="connsiteY3" fmla="*/ 1686386 h 3372762"/>
                <a:gd name="connsiteX4" fmla="*/ 1685734 w 3371480"/>
                <a:gd name="connsiteY4" fmla="*/ 3372762 h 33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0" h="3372762">
                  <a:moveTo>
                    <a:pt x="1685734" y="3372762"/>
                  </a:moveTo>
                  <a:cubicBezTo>
                    <a:pt x="2616716" y="3372762"/>
                    <a:pt x="3371481" y="2617748"/>
                    <a:pt x="3371481" y="1686386"/>
                  </a:cubicBezTo>
                  <a:cubicBezTo>
                    <a:pt x="3371481" y="755019"/>
                    <a:pt x="2616716" y="0"/>
                    <a:pt x="1685734" y="0"/>
                  </a:cubicBezTo>
                  <a:cubicBezTo>
                    <a:pt x="754731" y="0"/>
                    <a:pt x="0" y="755019"/>
                    <a:pt x="0" y="1686386"/>
                  </a:cubicBezTo>
                  <a:cubicBezTo>
                    <a:pt x="0" y="2617748"/>
                    <a:pt x="754731" y="3372762"/>
                    <a:pt x="1685734" y="3372762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07" name="Полилиния 306">
              <a:extLst>
                <a:ext uri="{FF2B5EF4-FFF2-40B4-BE49-F238E27FC236}">
                  <a16:creationId xmlns:a16="http://schemas.microsoft.com/office/drawing/2014/main" xmlns="" id="{BF5C1AAB-7A84-346D-B956-F35DB1AA3563}"/>
                </a:ext>
              </a:extLst>
            </p:cNvPr>
            <p:cNvSpPr/>
            <p:nvPr/>
          </p:nvSpPr>
          <p:spPr>
            <a:xfrm>
              <a:off x="9189870" y="2044020"/>
              <a:ext cx="3371466" cy="3372739"/>
            </a:xfrm>
            <a:custGeom>
              <a:avLst/>
              <a:gdLst>
                <a:gd name="connsiteX0" fmla="*/ 2877726 w 3371466"/>
                <a:gd name="connsiteY0" fmla="*/ 2878813 h 3372739"/>
                <a:gd name="connsiteX1" fmla="*/ 2877726 w 3371466"/>
                <a:gd name="connsiteY1" fmla="*/ 493926 h 3372739"/>
                <a:gd name="connsiteX2" fmla="*/ 493715 w 3371466"/>
                <a:gd name="connsiteY2" fmla="*/ 493926 h 3372739"/>
                <a:gd name="connsiteX3" fmla="*/ 493715 w 3371466"/>
                <a:gd name="connsiteY3" fmla="*/ 2878813 h 3372739"/>
                <a:gd name="connsiteX4" fmla="*/ 2877726 w 3371466"/>
                <a:gd name="connsiteY4" fmla="*/ 2878813 h 337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66" h="3372739">
                  <a:moveTo>
                    <a:pt x="2877726" y="2878813"/>
                  </a:moveTo>
                  <a:cubicBezTo>
                    <a:pt x="3536046" y="2220245"/>
                    <a:pt x="3536046" y="1152492"/>
                    <a:pt x="2877726" y="493926"/>
                  </a:cubicBezTo>
                  <a:cubicBezTo>
                    <a:pt x="2219404" y="-164642"/>
                    <a:pt x="1152036" y="-164642"/>
                    <a:pt x="493715" y="493926"/>
                  </a:cubicBezTo>
                  <a:cubicBezTo>
                    <a:pt x="-164572" y="1152492"/>
                    <a:pt x="-164572" y="2220245"/>
                    <a:pt x="493715" y="2878813"/>
                  </a:cubicBezTo>
                  <a:cubicBezTo>
                    <a:pt x="1152036" y="3537382"/>
                    <a:pt x="2219404" y="3537382"/>
                    <a:pt x="2877726" y="287881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08" name="Полилиния 307">
              <a:extLst>
                <a:ext uri="{FF2B5EF4-FFF2-40B4-BE49-F238E27FC236}">
                  <a16:creationId xmlns:a16="http://schemas.microsoft.com/office/drawing/2014/main" xmlns="" id="{9BE097BE-343E-0EAC-833A-73DF65B09CBA}"/>
                </a:ext>
              </a:extLst>
            </p:cNvPr>
            <p:cNvSpPr/>
            <p:nvPr/>
          </p:nvSpPr>
          <p:spPr>
            <a:xfrm>
              <a:off x="8003882" y="5211512"/>
              <a:ext cx="3371453" cy="3372731"/>
            </a:xfrm>
            <a:custGeom>
              <a:avLst/>
              <a:gdLst>
                <a:gd name="connsiteX0" fmla="*/ 2877713 w 3371453"/>
                <a:gd name="connsiteY0" fmla="*/ 2878793 h 3372731"/>
                <a:gd name="connsiteX1" fmla="*/ 2877713 w 3371453"/>
                <a:gd name="connsiteY1" fmla="*/ 493926 h 3372731"/>
                <a:gd name="connsiteX2" fmla="*/ 493737 w 3371453"/>
                <a:gd name="connsiteY2" fmla="*/ 493926 h 3372731"/>
                <a:gd name="connsiteX3" fmla="*/ 493737 w 3371453"/>
                <a:gd name="connsiteY3" fmla="*/ 2878793 h 3372731"/>
                <a:gd name="connsiteX4" fmla="*/ 2877713 w 3371453"/>
                <a:gd name="connsiteY4" fmla="*/ 2878793 h 337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3" h="3372731">
                  <a:moveTo>
                    <a:pt x="2877713" y="2878793"/>
                  </a:moveTo>
                  <a:cubicBezTo>
                    <a:pt x="3536034" y="2220242"/>
                    <a:pt x="3536034" y="1152495"/>
                    <a:pt x="2877713" y="493926"/>
                  </a:cubicBezTo>
                  <a:cubicBezTo>
                    <a:pt x="2219392" y="-164642"/>
                    <a:pt x="1152052" y="-164642"/>
                    <a:pt x="493737" y="493926"/>
                  </a:cubicBezTo>
                  <a:cubicBezTo>
                    <a:pt x="-164579" y="1152495"/>
                    <a:pt x="-164579" y="2220242"/>
                    <a:pt x="493737" y="2878793"/>
                  </a:cubicBezTo>
                  <a:cubicBezTo>
                    <a:pt x="1152052" y="3537379"/>
                    <a:pt x="2219392" y="3537379"/>
                    <a:pt x="2877713" y="287879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9876980" y="8389070"/>
            <a:ext cx="5508239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4800" dirty="0">
                <a:solidFill>
                  <a:schemeClr val="bg1"/>
                </a:solidFill>
                <a:latin typeface="TT Norms Regular" panose="02000503030000020003" pitchFamily="2" charset="-52"/>
                <a:ea typeface="Raleway"/>
                <a:cs typeface="Raleway"/>
                <a:sym typeface="Raleway"/>
              </a:rPr>
              <a:t>100% 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  <a:latin typeface="TT Norms Regular" panose="02000503030000020003" pitchFamily="2" charset="-52"/>
                <a:cs typeface="Raleway Medium"/>
                <a:sym typeface="Raleway"/>
              </a:rPr>
              <a:t>идей получили обратную связь от экспертов </a:t>
            </a:r>
          </a:p>
          <a:p>
            <a:pPr algn="l"/>
            <a:endParaRPr lang="ru-RU" sz="2000" dirty="0">
              <a:solidFill>
                <a:schemeClr val="bg1"/>
              </a:solidFill>
              <a:latin typeface="TT Norms Regular" panose="02000503030000020003" pitchFamily="2" charset="-52"/>
              <a:cs typeface="Raleway Medium"/>
              <a:sym typeface="Raleway"/>
            </a:endParaRPr>
          </a:p>
          <a:p>
            <a:pPr algn="l"/>
            <a:endParaRPr lang="ru-RU" sz="2400" b="1" dirty="0">
              <a:solidFill>
                <a:schemeClr val="bg1"/>
              </a:solidFill>
              <a:latin typeface="TT Norms Regular" panose="02000503030000020003" pitchFamily="2" charset="-52"/>
              <a:ea typeface="Raleway"/>
              <a:cs typeface="Raleway"/>
              <a:sym typeface="Raleway"/>
            </a:endParaRP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xmlns="" id="{ED2F2B02-0786-C093-E02C-91929B788800}"/>
              </a:ext>
            </a:extLst>
          </p:cNvPr>
          <p:cNvSpPr/>
          <p:nvPr/>
        </p:nvSpPr>
        <p:spPr>
          <a:xfrm>
            <a:off x="1065532" y="930729"/>
            <a:ext cx="212272" cy="212272"/>
          </a:xfrm>
          <a:prstGeom prst="ellipse">
            <a:avLst/>
          </a:prstGeom>
          <a:solidFill>
            <a:srgbClr val="31A0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9963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Скругленный прямоугольник 99">
            <a:extLst>
              <a:ext uri="{FF2B5EF4-FFF2-40B4-BE49-F238E27FC236}">
                <a16:creationId xmlns:a16="http://schemas.microsoft.com/office/drawing/2014/main" xmlns="" id="{C2AFF276-5E0E-46E8-EEC7-B5AA894B8BBD}"/>
              </a:ext>
            </a:extLst>
          </p:cNvPr>
          <p:cNvSpPr/>
          <p:nvPr/>
        </p:nvSpPr>
        <p:spPr>
          <a:xfrm>
            <a:off x="7345353" y="5625348"/>
            <a:ext cx="3021357" cy="372177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9" name="Скругленный прямоугольник 98">
            <a:extLst>
              <a:ext uri="{FF2B5EF4-FFF2-40B4-BE49-F238E27FC236}">
                <a16:creationId xmlns:a16="http://schemas.microsoft.com/office/drawing/2014/main" xmlns="" id="{DF985F8F-3400-8C46-A107-81BBFE228443}"/>
              </a:ext>
            </a:extLst>
          </p:cNvPr>
          <p:cNvSpPr/>
          <p:nvPr/>
        </p:nvSpPr>
        <p:spPr>
          <a:xfrm>
            <a:off x="1000437" y="2195698"/>
            <a:ext cx="3021357" cy="334098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861C306-5359-F675-E714-9BA9F106D20B}"/>
              </a:ext>
            </a:extLst>
          </p:cNvPr>
          <p:cNvSpPr/>
          <p:nvPr/>
        </p:nvSpPr>
        <p:spPr>
          <a:xfrm>
            <a:off x="4168182" y="2195698"/>
            <a:ext cx="3030785" cy="3307389"/>
          </a:xfrm>
          <a:prstGeom prst="rect">
            <a:avLst/>
          </a:prstGeom>
          <a:solidFill>
            <a:srgbClr val="31A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700" dirty="0">
              <a:latin typeface="TT Norms Regular" panose="02000503030000020003" pitchFamily="2" charset="0"/>
              <a:cs typeface="Arial" panose="020B0604020202020204" pitchFamily="34" charset="0"/>
            </a:endParaRPr>
          </a:p>
          <a:p>
            <a:pPr algn="ctr"/>
            <a:endParaRPr lang="ru-RU" sz="1700" dirty="0">
              <a:latin typeface="TT Norms Regular" panose="02000503030000020003" pitchFamily="2" charset="0"/>
              <a:cs typeface="Arial" panose="020B0604020202020204" pitchFamily="34" charset="0"/>
            </a:endParaRPr>
          </a:p>
          <a:p>
            <a:pPr algn="ctr"/>
            <a:endParaRPr lang="ru-RU" sz="1700" dirty="0">
              <a:latin typeface="TT Norms Regular" panose="02000503030000020003" pitchFamily="2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7925F16-A141-0782-EEB4-84C09316179E}"/>
              </a:ext>
            </a:extLst>
          </p:cNvPr>
          <p:cNvSpPr/>
          <p:nvPr/>
        </p:nvSpPr>
        <p:spPr>
          <a:xfrm>
            <a:off x="7335925" y="2195699"/>
            <a:ext cx="3030785" cy="3305641"/>
          </a:xfrm>
          <a:prstGeom prst="rect">
            <a:avLst/>
          </a:prstGeom>
          <a:solidFill>
            <a:srgbClr val="31A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700" dirty="0">
              <a:latin typeface="TT Norms Regular" panose="02000503030000020003" pitchFamily="2" charset="0"/>
              <a:cs typeface="Arial" panose="020B0604020202020204" pitchFamily="34" charset="0"/>
            </a:endParaRPr>
          </a:p>
          <a:p>
            <a:pPr algn="ctr"/>
            <a:endParaRPr lang="ru-RU" sz="1700" dirty="0">
              <a:latin typeface="TT Norms Regular" panose="02000503030000020003" pitchFamily="2" charset="0"/>
              <a:cs typeface="Arial" panose="020B0604020202020204" pitchFamily="34" charset="0"/>
            </a:endParaRPr>
          </a:p>
          <a:p>
            <a:pPr algn="ctr"/>
            <a:endParaRPr lang="ru-RU" sz="1700" dirty="0">
              <a:latin typeface="TT Norms Regular" panose="02000503030000020003" pitchFamily="2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835B516-8513-28CE-7228-2CDA2DAAC93E}"/>
              </a:ext>
            </a:extLst>
          </p:cNvPr>
          <p:cNvSpPr/>
          <p:nvPr/>
        </p:nvSpPr>
        <p:spPr>
          <a:xfrm>
            <a:off x="1026196" y="5656028"/>
            <a:ext cx="6198529" cy="3662098"/>
          </a:xfrm>
          <a:prstGeom prst="rect">
            <a:avLst/>
          </a:prstGeom>
          <a:solidFill>
            <a:srgbClr val="E55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700" dirty="0">
              <a:latin typeface="TT Norms Regular" panose="02000503030000020003" pitchFamily="2" charset="0"/>
              <a:cs typeface="Arial" panose="020B0604020202020204" pitchFamily="34" charset="0"/>
            </a:endParaRPr>
          </a:p>
          <a:p>
            <a:pPr algn="ctr"/>
            <a:endParaRPr lang="ru-RU" sz="1700" dirty="0">
              <a:latin typeface="TT Norms Regular" panose="02000503030000020003" pitchFamily="2" charset="0"/>
              <a:cs typeface="Arial" panose="020B0604020202020204" pitchFamily="34" charset="0"/>
            </a:endParaRPr>
          </a:p>
          <a:p>
            <a:pPr algn="ctr"/>
            <a:endParaRPr lang="ru-RU" sz="1700" dirty="0">
              <a:latin typeface="TT Norms Regular" panose="02000503030000020003" pitchFamily="2" charset="0"/>
              <a:cs typeface="Arial" panose="020B0604020202020204" pitchFamily="34" charset="0"/>
            </a:endParaRPr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201962" y="718602"/>
            <a:ext cx="14025434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dirty="0"/>
              <a:t>ИТОГИ ФОРУМА </a:t>
            </a:r>
            <a:r>
              <a:rPr lang="ru-RU" dirty="0">
                <a:solidFill>
                  <a:srgbClr val="31A0D7"/>
                </a:solidFill>
              </a:rPr>
              <a:t>2023</a:t>
            </a:r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sz="quarter" idx="7"/>
          </p:nvPr>
        </p:nvSpPr>
        <p:spPr>
          <a:xfrm>
            <a:off x="5291017" y="8905684"/>
            <a:ext cx="4623943" cy="229432"/>
          </a:xfrm>
          <a:prstGeom prst="rect">
            <a:avLst/>
          </a:prstGeom>
        </p:spPr>
        <p:txBody>
          <a:bodyPr spcFirstLastPara="1" vert="horz" wrap="square" lIns="201008" tIns="201008" rIns="201008" bIns="201008" rtlCol="0" anchor="t" anchorCtr="0">
            <a:normAutofit fontScale="25000" lnSpcReduction="20000"/>
          </a:bodyPr>
          <a:lstStyle/>
          <a:p>
            <a:fld id="{00000000-1234-1234-1234-123412341234}" type="slidenum">
              <a:rPr lang="ru"/>
              <a:pPr/>
              <a:t>3</a:t>
            </a:fld>
            <a:endParaRPr/>
          </a:p>
        </p:txBody>
      </p:sp>
      <p:sp>
        <p:nvSpPr>
          <p:cNvPr id="5" name="Google Shape;79;p15">
            <a:extLst>
              <a:ext uri="{FF2B5EF4-FFF2-40B4-BE49-F238E27FC236}">
                <a16:creationId xmlns:a16="http://schemas.microsoft.com/office/drawing/2014/main" xmlns="" id="{C4CB4B8F-3C5F-C562-F780-5F89FD733A3A}"/>
              </a:ext>
            </a:extLst>
          </p:cNvPr>
          <p:cNvSpPr txBox="1"/>
          <p:nvPr/>
        </p:nvSpPr>
        <p:spPr>
          <a:xfrm>
            <a:off x="1327012" y="2420516"/>
            <a:ext cx="248571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l"/>
            <a:r>
              <a:rPr lang="ru" sz="48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6</a:t>
            </a:r>
            <a:endParaRPr sz="4800" dirty="0">
              <a:solidFill>
                <a:schemeClr val="bg1"/>
              </a:solidFill>
              <a:latin typeface="TT Norms Regular" panose="02000503030000020003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6" name="Google Shape;80;p15">
            <a:extLst>
              <a:ext uri="{FF2B5EF4-FFF2-40B4-BE49-F238E27FC236}">
                <a16:creationId xmlns:a16="http://schemas.microsoft.com/office/drawing/2014/main" xmlns="" id="{E9DD5417-6504-CA88-9D97-CAF3091A452F}"/>
              </a:ext>
            </a:extLst>
          </p:cNvPr>
          <p:cNvSpPr txBox="1"/>
          <p:nvPr/>
        </p:nvSpPr>
        <p:spPr>
          <a:xfrm>
            <a:off x="1327012" y="3103515"/>
            <a:ext cx="2003885" cy="52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357" tIns="75357" rIns="75357" bIns="75357" anchor="t" anchorCtr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T Norms Regular" panose="02000503030000020003" pitchFamily="2" charset="0"/>
                <a:ea typeface="Raleway Medium"/>
                <a:cs typeface="Raleway Medium"/>
                <a:sym typeface="Raleway Medium"/>
              </a:rPr>
              <a:t>треков</a:t>
            </a:r>
            <a:endParaRPr sz="2400" dirty="0">
              <a:solidFill>
                <a:schemeClr val="bg1"/>
              </a:solidFill>
              <a:latin typeface="TT Norms Regular" panose="02000503030000020003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95" name="Google Shape;79;p15">
            <a:extLst>
              <a:ext uri="{FF2B5EF4-FFF2-40B4-BE49-F238E27FC236}">
                <a16:creationId xmlns:a16="http://schemas.microsoft.com/office/drawing/2014/main" xmlns="" id="{8CE437B6-9332-8319-758B-DAF65A7F87DB}"/>
              </a:ext>
            </a:extLst>
          </p:cNvPr>
          <p:cNvSpPr txBox="1"/>
          <p:nvPr/>
        </p:nvSpPr>
        <p:spPr>
          <a:xfrm>
            <a:off x="4413112" y="2420516"/>
            <a:ext cx="248571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l"/>
            <a:r>
              <a:rPr lang="ru" sz="48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23 542 </a:t>
            </a:r>
            <a:endParaRPr sz="4800" dirty="0">
              <a:solidFill>
                <a:schemeClr val="bg1"/>
              </a:solidFill>
              <a:latin typeface="TT Norms Regular" panose="02000503030000020003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96" name="Google Shape;80;p15">
            <a:extLst>
              <a:ext uri="{FF2B5EF4-FFF2-40B4-BE49-F238E27FC236}">
                <a16:creationId xmlns:a16="http://schemas.microsoft.com/office/drawing/2014/main" xmlns="" id="{021899F0-E57F-089D-B672-D2C7D721AF3D}"/>
              </a:ext>
            </a:extLst>
          </p:cNvPr>
          <p:cNvSpPr txBox="1"/>
          <p:nvPr/>
        </p:nvSpPr>
        <p:spPr>
          <a:xfrm>
            <a:off x="4413112" y="3103515"/>
            <a:ext cx="1576201" cy="126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357" tIns="75357" rIns="75357" bIns="75357" anchor="t" anchorCtr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T Norms Regular" panose="02000503030000020003" pitchFamily="2" charset="0"/>
                <a:ea typeface="Raleway Medium"/>
                <a:cs typeface="Raleway Medium"/>
                <a:sym typeface="Raleway Medium"/>
              </a:rPr>
              <a:t>идей подано в 2023 году </a:t>
            </a:r>
            <a:endParaRPr sz="2400" dirty="0">
              <a:solidFill>
                <a:schemeClr val="bg1"/>
              </a:solidFill>
              <a:latin typeface="TT Norms Regular" panose="02000503030000020003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97" name="Google Shape;79;p15">
            <a:extLst>
              <a:ext uri="{FF2B5EF4-FFF2-40B4-BE49-F238E27FC236}">
                <a16:creationId xmlns:a16="http://schemas.microsoft.com/office/drawing/2014/main" xmlns="" id="{DC08677C-AAD8-EDF9-762A-F5E20E16E587}"/>
              </a:ext>
            </a:extLst>
          </p:cNvPr>
          <p:cNvSpPr txBox="1"/>
          <p:nvPr/>
        </p:nvSpPr>
        <p:spPr>
          <a:xfrm>
            <a:off x="7613512" y="2420516"/>
            <a:ext cx="248571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l"/>
            <a:r>
              <a:rPr lang="ru" sz="48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1991</a:t>
            </a:r>
            <a:endParaRPr sz="4800" dirty="0">
              <a:solidFill>
                <a:schemeClr val="bg1"/>
              </a:solidFill>
              <a:latin typeface="TT Norms Regular" panose="02000503030000020003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98" name="Google Shape;80;p15">
            <a:extLst>
              <a:ext uri="{FF2B5EF4-FFF2-40B4-BE49-F238E27FC236}">
                <a16:creationId xmlns:a16="http://schemas.microsoft.com/office/drawing/2014/main" xmlns="" id="{99BF55C5-4037-A067-B595-0CF0DBA18438}"/>
              </a:ext>
            </a:extLst>
          </p:cNvPr>
          <p:cNvSpPr txBox="1"/>
          <p:nvPr/>
        </p:nvSpPr>
        <p:spPr>
          <a:xfrm>
            <a:off x="7613512" y="3103515"/>
            <a:ext cx="1576201" cy="126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357" tIns="75357" rIns="75357" bIns="75357" anchor="t" anchorCtr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T Norms Regular" panose="02000503030000020003" pitchFamily="2" charset="0"/>
                <a:ea typeface="Raleway Medium"/>
                <a:cs typeface="Raleway Medium"/>
                <a:sym typeface="Raleway Medium"/>
              </a:rPr>
              <a:t>эксперт оценивал идеи</a:t>
            </a:r>
            <a:endParaRPr sz="2400" dirty="0">
              <a:solidFill>
                <a:schemeClr val="bg1"/>
              </a:solidFill>
              <a:latin typeface="TT Norms Regular" panose="02000503030000020003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01" name="Google Shape;79;p15">
            <a:extLst>
              <a:ext uri="{FF2B5EF4-FFF2-40B4-BE49-F238E27FC236}">
                <a16:creationId xmlns:a16="http://schemas.microsoft.com/office/drawing/2014/main" xmlns="" id="{7D99B723-E0CC-5F43-B038-697CC9176CD1}"/>
              </a:ext>
            </a:extLst>
          </p:cNvPr>
          <p:cNvSpPr txBox="1"/>
          <p:nvPr/>
        </p:nvSpPr>
        <p:spPr>
          <a:xfrm>
            <a:off x="1336414" y="5829100"/>
            <a:ext cx="248571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l"/>
            <a:r>
              <a:rPr lang="ru" sz="48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16</a:t>
            </a:r>
            <a:endParaRPr sz="4800" dirty="0">
              <a:solidFill>
                <a:schemeClr val="bg1"/>
              </a:solidFill>
              <a:latin typeface="TT Norms Regular" panose="02000503030000020003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102" name="Google Shape;80;p15">
            <a:extLst>
              <a:ext uri="{FF2B5EF4-FFF2-40B4-BE49-F238E27FC236}">
                <a16:creationId xmlns:a16="http://schemas.microsoft.com/office/drawing/2014/main" xmlns="" id="{75DA032A-14B0-2730-041F-1F08CBA71E3F}"/>
              </a:ext>
            </a:extLst>
          </p:cNvPr>
          <p:cNvSpPr txBox="1"/>
          <p:nvPr/>
        </p:nvSpPr>
        <p:spPr>
          <a:xfrm>
            <a:off x="1336415" y="6512099"/>
            <a:ext cx="4960396" cy="8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357" tIns="75357" rIns="75357" bIns="75357" anchor="t" anchorCtr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T Norms Regular" panose="02000503030000020003" pitchFamily="2" charset="0"/>
                <a:ea typeface="Raleway Medium"/>
                <a:cs typeface="Raleway Medium"/>
                <a:sym typeface="Raleway Medium"/>
              </a:rPr>
              <a:t>идей были представлены Президенту РФ </a:t>
            </a:r>
            <a:endParaRPr sz="2400" dirty="0">
              <a:solidFill>
                <a:schemeClr val="bg1"/>
              </a:solidFill>
              <a:latin typeface="TT Norms Regular" panose="02000503030000020003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03" name="Google Shape;79;p15">
            <a:extLst>
              <a:ext uri="{FF2B5EF4-FFF2-40B4-BE49-F238E27FC236}">
                <a16:creationId xmlns:a16="http://schemas.microsoft.com/office/drawing/2014/main" xmlns="" id="{6F514E90-C077-DCB7-F3AB-4E1A3B2B156B}"/>
              </a:ext>
            </a:extLst>
          </p:cNvPr>
          <p:cNvSpPr txBox="1"/>
          <p:nvPr/>
        </p:nvSpPr>
        <p:spPr>
          <a:xfrm>
            <a:off x="7622914" y="5829100"/>
            <a:ext cx="248571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l"/>
            <a:r>
              <a:rPr lang="ru" sz="48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1365</a:t>
            </a:r>
            <a:endParaRPr sz="4800" dirty="0">
              <a:solidFill>
                <a:schemeClr val="bg1"/>
              </a:solidFill>
              <a:latin typeface="TT Norms Regular" panose="02000503030000020003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104" name="Google Shape;80;p15">
            <a:extLst>
              <a:ext uri="{FF2B5EF4-FFF2-40B4-BE49-F238E27FC236}">
                <a16:creationId xmlns:a16="http://schemas.microsoft.com/office/drawing/2014/main" xmlns="" id="{963212BB-297B-37BC-FF11-26F908BBEFE9}"/>
              </a:ext>
            </a:extLst>
          </p:cNvPr>
          <p:cNvSpPr txBox="1"/>
          <p:nvPr/>
        </p:nvSpPr>
        <p:spPr>
          <a:xfrm>
            <a:off x="7622914" y="6512099"/>
            <a:ext cx="2566253" cy="264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357" tIns="75357" rIns="75357" bIns="75357" anchor="t" anchorCtr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T Norms Regular" panose="02000503030000020003" pitchFamily="2" charset="0"/>
                <a:ea typeface="Raleway Medium"/>
                <a:cs typeface="Raleway Medium"/>
                <a:sym typeface="Raleway Medium"/>
              </a:rPr>
              <a:t>идеям предложены сервисы поддержки от партнёров форума</a:t>
            </a:r>
          </a:p>
          <a:p>
            <a:endParaRPr lang="ru-RU" dirty="0">
              <a:solidFill>
                <a:schemeClr val="bg1"/>
              </a:solidFill>
              <a:latin typeface="TT Norms Regular" panose="02000503030000020003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2" name="Овал 111">
            <a:extLst>
              <a:ext uri="{FF2B5EF4-FFF2-40B4-BE49-F238E27FC236}">
                <a16:creationId xmlns:a16="http://schemas.microsoft.com/office/drawing/2014/main" xmlns="" id="{ED2F2B02-0786-C093-E02C-91929B788800}"/>
              </a:ext>
            </a:extLst>
          </p:cNvPr>
          <p:cNvSpPr/>
          <p:nvPr/>
        </p:nvSpPr>
        <p:spPr>
          <a:xfrm>
            <a:off x="1065532" y="930729"/>
            <a:ext cx="212272" cy="212272"/>
          </a:xfrm>
          <a:prstGeom prst="ellipse">
            <a:avLst/>
          </a:prstGeom>
          <a:solidFill>
            <a:srgbClr val="31A0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7" name="Рисунок 33">
            <a:extLst>
              <a:ext uri="{FF2B5EF4-FFF2-40B4-BE49-F238E27FC236}">
                <a16:creationId xmlns:a16="http://schemas.microsoft.com/office/drawing/2014/main" xmlns="" id="{C3B7E717-95CB-F765-A8A7-1928D53BDAAD}"/>
              </a:ext>
            </a:extLst>
          </p:cNvPr>
          <p:cNvGrpSpPr/>
          <p:nvPr/>
        </p:nvGrpSpPr>
        <p:grpSpPr>
          <a:xfrm rot="2700000" flipH="1">
            <a:off x="-2335296" y="2678121"/>
            <a:ext cx="12526913" cy="8814219"/>
            <a:chOff x="6798581" y="1891779"/>
            <a:chExt cx="6753907" cy="6762883"/>
          </a:xfrm>
          <a:noFill/>
        </p:grpSpPr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xmlns="" id="{87321D2F-C009-6C9E-FE35-B844766DBA58}"/>
                </a:ext>
              </a:extLst>
            </p:cNvPr>
            <p:cNvSpPr/>
            <p:nvPr/>
          </p:nvSpPr>
          <p:spPr>
            <a:xfrm>
              <a:off x="7100652" y="4558546"/>
              <a:ext cx="3371497" cy="3372773"/>
            </a:xfrm>
            <a:custGeom>
              <a:avLst/>
              <a:gdLst>
                <a:gd name="connsiteX0" fmla="*/ 1685735 w 3371497"/>
                <a:gd name="connsiteY0" fmla="*/ 3372773 h 3372773"/>
                <a:gd name="connsiteX1" fmla="*/ 3371498 w 3371497"/>
                <a:gd name="connsiteY1" fmla="*/ 1686386 h 3372773"/>
                <a:gd name="connsiteX2" fmla="*/ 1685735 w 3371497"/>
                <a:gd name="connsiteY2" fmla="*/ 0 h 3372773"/>
                <a:gd name="connsiteX3" fmla="*/ 0 w 3371497"/>
                <a:gd name="connsiteY3" fmla="*/ 1686386 h 3372773"/>
                <a:gd name="connsiteX4" fmla="*/ 1685735 w 3371497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7" h="3372773">
                  <a:moveTo>
                    <a:pt x="1685735" y="3372773"/>
                  </a:moveTo>
                  <a:cubicBezTo>
                    <a:pt x="2616733" y="3372773"/>
                    <a:pt x="3371498" y="2617754"/>
                    <a:pt x="3371498" y="1686386"/>
                  </a:cubicBezTo>
                  <a:cubicBezTo>
                    <a:pt x="3371498" y="755019"/>
                    <a:pt x="2616733" y="0"/>
                    <a:pt x="1685735" y="0"/>
                  </a:cubicBezTo>
                  <a:cubicBezTo>
                    <a:pt x="754731" y="0"/>
                    <a:pt x="0" y="755019"/>
                    <a:pt x="0" y="1686386"/>
                  </a:cubicBezTo>
                  <a:cubicBezTo>
                    <a:pt x="0" y="2617754"/>
                    <a:pt x="754731" y="3372773"/>
                    <a:pt x="1685735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xmlns="" id="{5FA0E80F-966D-9D15-8B8D-C5923C675DCD}"/>
                </a:ext>
              </a:extLst>
            </p:cNvPr>
            <p:cNvSpPr/>
            <p:nvPr/>
          </p:nvSpPr>
          <p:spPr>
            <a:xfrm>
              <a:off x="9732975" y="2435454"/>
              <a:ext cx="3371492" cy="3372770"/>
            </a:xfrm>
            <a:custGeom>
              <a:avLst/>
              <a:gdLst>
                <a:gd name="connsiteX0" fmla="*/ 1685746 w 3371492"/>
                <a:gd name="connsiteY0" fmla="*/ 3372771 h 3372770"/>
                <a:gd name="connsiteX1" fmla="*/ 3371492 w 3371492"/>
                <a:gd name="connsiteY1" fmla="*/ 1686384 h 3372770"/>
                <a:gd name="connsiteX2" fmla="*/ 1685746 w 3371492"/>
                <a:gd name="connsiteY2" fmla="*/ 0 h 3372770"/>
                <a:gd name="connsiteX3" fmla="*/ 0 w 3371492"/>
                <a:gd name="connsiteY3" fmla="*/ 1686384 h 3372770"/>
                <a:gd name="connsiteX4" fmla="*/ 1685746 w 3371492"/>
                <a:gd name="connsiteY4" fmla="*/ 3372771 h 337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70">
                  <a:moveTo>
                    <a:pt x="1685746" y="3372771"/>
                  </a:moveTo>
                  <a:cubicBezTo>
                    <a:pt x="2616727" y="3372771"/>
                    <a:pt x="3371492" y="2617752"/>
                    <a:pt x="3371492" y="1686384"/>
                  </a:cubicBezTo>
                  <a:cubicBezTo>
                    <a:pt x="3371492" y="755023"/>
                    <a:pt x="2616727" y="0"/>
                    <a:pt x="1685746" y="0"/>
                  </a:cubicBezTo>
                  <a:cubicBezTo>
                    <a:pt x="754708" y="0"/>
                    <a:pt x="0" y="755023"/>
                    <a:pt x="0" y="1686384"/>
                  </a:cubicBezTo>
                  <a:cubicBezTo>
                    <a:pt x="0" y="2617752"/>
                    <a:pt x="754708" y="3372771"/>
                    <a:pt x="1685746" y="3372771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xmlns="" id="{4AC602C2-3069-72A3-BA45-EE7CF5D9D814}"/>
                </a:ext>
              </a:extLst>
            </p:cNvPr>
            <p:cNvSpPr/>
            <p:nvPr/>
          </p:nvSpPr>
          <p:spPr>
            <a:xfrm>
              <a:off x="7414453" y="4897754"/>
              <a:ext cx="3371423" cy="3372719"/>
            </a:xfrm>
            <a:custGeom>
              <a:avLst/>
              <a:gdLst>
                <a:gd name="connsiteX0" fmla="*/ 2877726 w 3371423"/>
                <a:gd name="connsiteY0" fmla="*/ 2878810 h 3372719"/>
                <a:gd name="connsiteX1" fmla="*/ 2877726 w 3371423"/>
                <a:gd name="connsiteY1" fmla="*/ 493926 h 3372719"/>
                <a:gd name="connsiteX2" fmla="*/ 493732 w 3371423"/>
                <a:gd name="connsiteY2" fmla="*/ 493926 h 3372719"/>
                <a:gd name="connsiteX3" fmla="*/ 493732 w 3371423"/>
                <a:gd name="connsiteY3" fmla="*/ 2878810 h 3372719"/>
                <a:gd name="connsiteX4" fmla="*/ 2877726 w 3371423"/>
                <a:gd name="connsiteY4" fmla="*/ 2878810 h 337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3" h="3372719">
                  <a:moveTo>
                    <a:pt x="2877726" y="2878810"/>
                  </a:moveTo>
                  <a:cubicBezTo>
                    <a:pt x="3535989" y="2220241"/>
                    <a:pt x="3535989" y="1152495"/>
                    <a:pt x="2877726" y="493926"/>
                  </a:cubicBezTo>
                  <a:cubicBezTo>
                    <a:pt x="2219405" y="-164642"/>
                    <a:pt x="1152048" y="-164642"/>
                    <a:pt x="493732" y="493926"/>
                  </a:cubicBezTo>
                  <a:cubicBezTo>
                    <a:pt x="-164577" y="1152495"/>
                    <a:pt x="-164577" y="2220241"/>
                    <a:pt x="493732" y="2878810"/>
                  </a:cubicBezTo>
                  <a:cubicBezTo>
                    <a:pt x="1152048" y="3537356"/>
                    <a:pt x="2219405" y="3537356"/>
                    <a:pt x="2877726" y="2878810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xmlns="" id="{D4FF5B7F-1406-D2E0-CED2-47356F9AA958}"/>
                </a:ext>
              </a:extLst>
            </p:cNvPr>
            <p:cNvSpPr/>
            <p:nvPr/>
          </p:nvSpPr>
          <p:spPr>
            <a:xfrm>
              <a:off x="9375820" y="2142090"/>
              <a:ext cx="3371491" cy="3372769"/>
            </a:xfrm>
            <a:custGeom>
              <a:avLst/>
              <a:gdLst>
                <a:gd name="connsiteX0" fmla="*/ 1685746 w 3371491"/>
                <a:gd name="connsiteY0" fmla="*/ 3372770 h 3372769"/>
                <a:gd name="connsiteX1" fmla="*/ 3371492 w 3371491"/>
                <a:gd name="connsiteY1" fmla="*/ 1686383 h 3372769"/>
                <a:gd name="connsiteX2" fmla="*/ 1685746 w 3371491"/>
                <a:gd name="connsiteY2" fmla="*/ 0 h 3372769"/>
                <a:gd name="connsiteX3" fmla="*/ 0 w 3371491"/>
                <a:gd name="connsiteY3" fmla="*/ 1686383 h 3372769"/>
                <a:gd name="connsiteX4" fmla="*/ 1685746 w 3371491"/>
                <a:gd name="connsiteY4" fmla="*/ 3372770 h 337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1" h="3372769">
                  <a:moveTo>
                    <a:pt x="1685746" y="3372770"/>
                  </a:moveTo>
                  <a:cubicBezTo>
                    <a:pt x="2616784" y="3372770"/>
                    <a:pt x="3371492" y="2617750"/>
                    <a:pt x="3371492" y="1686383"/>
                  </a:cubicBezTo>
                  <a:cubicBezTo>
                    <a:pt x="3371492" y="755022"/>
                    <a:pt x="2616784" y="0"/>
                    <a:pt x="1685746" y="0"/>
                  </a:cubicBezTo>
                  <a:cubicBezTo>
                    <a:pt x="754765" y="0"/>
                    <a:pt x="0" y="755022"/>
                    <a:pt x="0" y="1686383"/>
                  </a:cubicBezTo>
                  <a:cubicBezTo>
                    <a:pt x="0" y="2617750"/>
                    <a:pt x="754765" y="3372770"/>
                    <a:pt x="1685746" y="3372770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FF4D7AE4-67AF-0082-7765-287CF10DA8EF}"/>
                </a:ext>
              </a:extLst>
            </p:cNvPr>
            <p:cNvSpPr/>
            <p:nvPr/>
          </p:nvSpPr>
          <p:spPr>
            <a:xfrm>
              <a:off x="7808417" y="5139323"/>
              <a:ext cx="3371420" cy="3372737"/>
            </a:xfrm>
            <a:custGeom>
              <a:avLst/>
              <a:gdLst>
                <a:gd name="connsiteX0" fmla="*/ 2877673 w 3371420"/>
                <a:gd name="connsiteY0" fmla="*/ 2878798 h 3372737"/>
                <a:gd name="connsiteX1" fmla="*/ 2877730 w 3371420"/>
                <a:gd name="connsiteY1" fmla="*/ 493926 h 3372737"/>
                <a:gd name="connsiteX2" fmla="*/ 493736 w 3371420"/>
                <a:gd name="connsiteY2" fmla="*/ 493926 h 3372737"/>
                <a:gd name="connsiteX3" fmla="*/ 493736 w 3371420"/>
                <a:gd name="connsiteY3" fmla="*/ 2878798 h 3372737"/>
                <a:gd name="connsiteX4" fmla="*/ 2877673 w 3371420"/>
                <a:gd name="connsiteY4" fmla="*/ 2878798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0" h="3372737">
                  <a:moveTo>
                    <a:pt x="2877673" y="2878798"/>
                  </a:moveTo>
                  <a:cubicBezTo>
                    <a:pt x="3535994" y="2220241"/>
                    <a:pt x="3535994" y="1152495"/>
                    <a:pt x="2877730" y="493926"/>
                  </a:cubicBezTo>
                  <a:cubicBezTo>
                    <a:pt x="2219409" y="-164642"/>
                    <a:pt x="1152046" y="-164642"/>
                    <a:pt x="493736" y="493926"/>
                  </a:cubicBezTo>
                  <a:cubicBezTo>
                    <a:pt x="-164579" y="1152495"/>
                    <a:pt x="-164579" y="2220241"/>
                    <a:pt x="493736" y="2878798"/>
                  </a:cubicBezTo>
                  <a:cubicBezTo>
                    <a:pt x="1152046" y="3537384"/>
                    <a:pt x="2219409" y="3537384"/>
                    <a:pt x="2877673" y="2878798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xmlns="" id="{3DD245C7-BC15-BA83-43EB-4B73317191DE}"/>
                </a:ext>
              </a:extLst>
            </p:cNvPr>
            <p:cNvSpPr/>
            <p:nvPr/>
          </p:nvSpPr>
          <p:spPr>
            <a:xfrm>
              <a:off x="8952960" y="1956455"/>
              <a:ext cx="3371449" cy="3372738"/>
            </a:xfrm>
            <a:custGeom>
              <a:avLst/>
              <a:gdLst>
                <a:gd name="connsiteX0" fmla="*/ 2877709 w 3371449"/>
                <a:gd name="connsiteY0" fmla="*/ 2878813 h 3372738"/>
                <a:gd name="connsiteX1" fmla="*/ 2877709 w 3371449"/>
                <a:gd name="connsiteY1" fmla="*/ 493926 h 3372738"/>
                <a:gd name="connsiteX2" fmla="*/ 493756 w 3371449"/>
                <a:gd name="connsiteY2" fmla="*/ 493926 h 3372738"/>
                <a:gd name="connsiteX3" fmla="*/ 493756 w 3371449"/>
                <a:gd name="connsiteY3" fmla="*/ 2878813 h 3372738"/>
                <a:gd name="connsiteX4" fmla="*/ 2877709 w 3371449"/>
                <a:gd name="connsiteY4" fmla="*/ 2878813 h 337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38">
                  <a:moveTo>
                    <a:pt x="2877709" y="2878813"/>
                  </a:moveTo>
                  <a:cubicBezTo>
                    <a:pt x="3536030" y="2220244"/>
                    <a:pt x="3536030" y="1152492"/>
                    <a:pt x="2877709" y="493926"/>
                  </a:cubicBezTo>
                  <a:cubicBezTo>
                    <a:pt x="2219388" y="-164642"/>
                    <a:pt x="1152020" y="-164642"/>
                    <a:pt x="493756" y="493926"/>
                  </a:cubicBezTo>
                  <a:cubicBezTo>
                    <a:pt x="-164583" y="1152492"/>
                    <a:pt x="-164588" y="2220244"/>
                    <a:pt x="493756" y="2878813"/>
                  </a:cubicBezTo>
                  <a:cubicBezTo>
                    <a:pt x="1152020" y="3537381"/>
                    <a:pt x="2219388" y="3537381"/>
                    <a:pt x="2877709" y="287881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xmlns="" id="{D05F813D-813C-2402-C63C-59AC07258ED1}"/>
                </a:ext>
              </a:extLst>
            </p:cNvPr>
            <p:cNvSpPr/>
            <p:nvPr/>
          </p:nvSpPr>
          <p:spPr>
            <a:xfrm>
              <a:off x="8252838" y="5265865"/>
              <a:ext cx="3371430" cy="3372743"/>
            </a:xfrm>
            <a:custGeom>
              <a:avLst/>
              <a:gdLst>
                <a:gd name="connsiteX0" fmla="*/ 2877690 w 3371430"/>
                <a:gd name="connsiteY0" fmla="*/ 2878804 h 3372743"/>
                <a:gd name="connsiteX1" fmla="*/ 2877690 w 3371430"/>
                <a:gd name="connsiteY1" fmla="*/ 493926 h 3372743"/>
                <a:gd name="connsiteX2" fmla="*/ 493736 w 3371430"/>
                <a:gd name="connsiteY2" fmla="*/ 493926 h 3372743"/>
                <a:gd name="connsiteX3" fmla="*/ 493736 w 3371430"/>
                <a:gd name="connsiteY3" fmla="*/ 2878804 h 3372743"/>
                <a:gd name="connsiteX4" fmla="*/ 2877690 w 3371430"/>
                <a:gd name="connsiteY4" fmla="*/ 2878804 h 337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0" h="3372743">
                  <a:moveTo>
                    <a:pt x="2877690" y="2878804"/>
                  </a:moveTo>
                  <a:cubicBezTo>
                    <a:pt x="3536011" y="2220241"/>
                    <a:pt x="3536011" y="1152495"/>
                    <a:pt x="2877690" y="493926"/>
                  </a:cubicBezTo>
                  <a:cubicBezTo>
                    <a:pt x="2219369" y="-164642"/>
                    <a:pt x="1152058" y="-164642"/>
                    <a:pt x="493736" y="493926"/>
                  </a:cubicBezTo>
                  <a:cubicBezTo>
                    <a:pt x="-164579" y="1152495"/>
                    <a:pt x="-164579" y="2220241"/>
                    <a:pt x="493736" y="2878804"/>
                  </a:cubicBezTo>
                  <a:cubicBezTo>
                    <a:pt x="1152058" y="3537390"/>
                    <a:pt x="2219369" y="3537390"/>
                    <a:pt x="2877690" y="2878804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xmlns="" id="{A5AAA361-1A69-3BB2-0C76-C89E642F43CA}"/>
                </a:ext>
              </a:extLst>
            </p:cNvPr>
            <p:cNvSpPr/>
            <p:nvPr/>
          </p:nvSpPr>
          <p:spPr>
            <a:xfrm>
              <a:off x="8495256" y="1891902"/>
              <a:ext cx="3371459" cy="3372741"/>
            </a:xfrm>
            <a:custGeom>
              <a:avLst/>
              <a:gdLst>
                <a:gd name="connsiteX0" fmla="*/ 2877718 w 3371459"/>
                <a:gd name="connsiteY0" fmla="*/ 2878815 h 3372741"/>
                <a:gd name="connsiteX1" fmla="*/ 2877718 w 3371459"/>
                <a:gd name="connsiteY1" fmla="*/ 493926 h 3372741"/>
                <a:gd name="connsiteX2" fmla="*/ 493737 w 3371459"/>
                <a:gd name="connsiteY2" fmla="*/ 493926 h 3372741"/>
                <a:gd name="connsiteX3" fmla="*/ 493737 w 3371459"/>
                <a:gd name="connsiteY3" fmla="*/ 2878815 h 3372741"/>
                <a:gd name="connsiteX4" fmla="*/ 2877718 w 3371459"/>
                <a:gd name="connsiteY4" fmla="*/ 2878815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9" h="3372741">
                  <a:moveTo>
                    <a:pt x="2877718" y="2878815"/>
                  </a:moveTo>
                  <a:cubicBezTo>
                    <a:pt x="3536040" y="2220247"/>
                    <a:pt x="3536040" y="1152495"/>
                    <a:pt x="2877718" y="493926"/>
                  </a:cubicBezTo>
                  <a:cubicBezTo>
                    <a:pt x="2219397" y="-164642"/>
                    <a:pt x="1152030" y="-164642"/>
                    <a:pt x="493737" y="493926"/>
                  </a:cubicBezTo>
                  <a:cubicBezTo>
                    <a:pt x="-164579" y="1152495"/>
                    <a:pt x="-164579" y="2220247"/>
                    <a:pt x="493737" y="2878815"/>
                  </a:cubicBezTo>
                  <a:cubicBezTo>
                    <a:pt x="1152030" y="3537384"/>
                    <a:pt x="2219397" y="3537384"/>
                    <a:pt x="2877718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xmlns="" id="{19C24E4E-5368-057A-0B92-5EF9F3459FE5}"/>
                </a:ext>
              </a:extLst>
            </p:cNvPr>
            <p:cNvSpPr/>
            <p:nvPr/>
          </p:nvSpPr>
          <p:spPr>
            <a:xfrm>
              <a:off x="8714801" y="5267516"/>
              <a:ext cx="3371430" cy="3372743"/>
            </a:xfrm>
            <a:custGeom>
              <a:avLst/>
              <a:gdLst>
                <a:gd name="connsiteX0" fmla="*/ 2877690 w 3371430"/>
                <a:gd name="connsiteY0" fmla="*/ 2878804 h 3372743"/>
                <a:gd name="connsiteX1" fmla="*/ 2877690 w 3371430"/>
                <a:gd name="connsiteY1" fmla="*/ 493926 h 3372743"/>
                <a:gd name="connsiteX2" fmla="*/ 493736 w 3371430"/>
                <a:gd name="connsiteY2" fmla="*/ 493926 h 3372743"/>
                <a:gd name="connsiteX3" fmla="*/ 493736 w 3371430"/>
                <a:gd name="connsiteY3" fmla="*/ 2878804 h 3372743"/>
                <a:gd name="connsiteX4" fmla="*/ 2877690 w 3371430"/>
                <a:gd name="connsiteY4" fmla="*/ 2878804 h 337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0" h="3372743">
                  <a:moveTo>
                    <a:pt x="2877690" y="2878804"/>
                  </a:moveTo>
                  <a:cubicBezTo>
                    <a:pt x="3536011" y="2220247"/>
                    <a:pt x="3536011" y="1152495"/>
                    <a:pt x="2877690" y="493926"/>
                  </a:cubicBezTo>
                  <a:cubicBezTo>
                    <a:pt x="2219369" y="-164642"/>
                    <a:pt x="1152058" y="-164642"/>
                    <a:pt x="493736" y="493926"/>
                  </a:cubicBezTo>
                  <a:cubicBezTo>
                    <a:pt x="-164579" y="1152495"/>
                    <a:pt x="-164579" y="2220247"/>
                    <a:pt x="493736" y="2878804"/>
                  </a:cubicBezTo>
                  <a:cubicBezTo>
                    <a:pt x="1152058" y="3537390"/>
                    <a:pt x="2219369" y="3537390"/>
                    <a:pt x="2877690" y="2878804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xmlns="" id="{AE29E017-1B87-8729-5E81-00BA52E486DB}"/>
                </a:ext>
              </a:extLst>
            </p:cNvPr>
            <p:cNvSpPr/>
            <p:nvPr/>
          </p:nvSpPr>
          <p:spPr>
            <a:xfrm>
              <a:off x="8037389" y="1953395"/>
              <a:ext cx="3371459" cy="3372737"/>
            </a:xfrm>
            <a:custGeom>
              <a:avLst/>
              <a:gdLst>
                <a:gd name="connsiteX0" fmla="*/ 2877719 w 3371459"/>
                <a:gd name="connsiteY0" fmla="*/ 2878811 h 3372737"/>
                <a:gd name="connsiteX1" fmla="*/ 2877719 w 3371459"/>
                <a:gd name="connsiteY1" fmla="*/ 493926 h 3372737"/>
                <a:gd name="connsiteX2" fmla="*/ 493732 w 3371459"/>
                <a:gd name="connsiteY2" fmla="*/ 493926 h 3372737"/>
                <a:gd name="connsiteX3" fmla="*/ 493737 w 3371459"/>
                <a:gd name="connsiteY3" fmla="*/ 2878811 h 3372737"/>
                <a:gd name="connsiteX4" fmla="*/ 2877719 w 3371459"/>
                <a:gd name="connsiteY4" fmla="*/ 2878811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9" h="3372737">
                  <a:moveTo>
                    <a:pt x="2877719" y="2878811"/>
                  </a:moveTo>
                  <a:cubicBezTo>
                    <a:pt x="3536040" y="2220242"/>
                    <a:pt x="3536040" y="1152496"/>
                    <a:pt x="2877719" y="493926"/>
                  </a:cubicBezTo>
                  <a:cubicBezTo>
                    <a:pt x="2219398" y="-164642"/>
                    <a:pt x="1152047" y="-164642"/>
                    <a:pt x="493732" y="493926"/>
                  </a:cubicBezTo>
                  <a:cubicBezTo>
                    <a:pt x="-164578" y="1152496"/>
                    <a:pt x="-164578" y="2220242"/>
                    <a:pt x="493737" y="2878811"/>
                  </a:cubicBezTo>
                  <a:cubicBezTo>
                    <a:pt x="1152047" y="3537379"/>
                    <a:pt x="2219398" y="3537379"/>
                    <a:pt x="2877719" y="2878811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xmlns="" id="{2D6F701D-3A38-04B7-E5A6-7F6E5D310B85}"/>
                </a:ext>
              </a:extLst>
            </p:cNvPr>
            <p:cNvSpPr/>
            <p:nvPr/>
          </p:nvSpPr>
          <p:spPr>
            <a:xfrm>
              <a:off x="9160104" y="5144209"/>
              <a:ext cx="3371445" cy="3372762"/>
            </a:xfrm>
            <a:custGeom>
              <a:avLst/>
              <a:gdLst>
                <a:gd name="connsiteX0" fmla="*/ 1685758 w 3371445"/>
                <a:gd name="connsiteY0" fmla="*/ 3372762 h 3372762"/>
                <a:gd name="connsiteX1" fmla="*/ 3371446 w 3371445"/>
                <a:gd name="connsiteY1" fmla="*/ 1686386 h 3372762"/>
                <a:gd name="connsiteX2" fmla="*/ 1685758 w 3371445"/>
                <a:gd name="connsiteY2" fmla="*/ 0 h 3372762"/>
                <a:gd name="connsiteX3" fmla="*/ 0 w 3371445"/>
                <a:gd name="connsiteY3" fmla="*/ 1686386 h 3372762"/>
                <a:gd name="connsiteX4" fmla="*/ 1685758 w 3371445"/>
                <a:gd name="connsiteY4" fmla="*/ 3372762 h 33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5" h="3372762">
                  <a:moveTo>
                    <a:pt x="1685758" y="3372762"/>
                  </a:moveTo>
                  <a:cubicBezTo>
                    <a:pt x="2616739" y="3372762"/>
                    <a:pt x="3371446" y="2617754"/>
                    <a:pt x="3371446" y="1686386"/>
                  </a:cubicBezTo>
                  <a:cubicBezTo>
                    <a:pt x="3371446" y="755019"/>
                    <a:pt x="2616739" y="0"/>
                    <a:pt x="1685758" y="0"/>
                  </a:cubicBezTo>
                  <a:cubicBezTo>
                    <a:pt x="754720" y="0"/>
                    <a:pt x="0" y="755019"/>
                    <a:pt x="0" y="1686386"/>
                  </a:cubicBezTo>
                  <a:cubicBezTo>
                    <a:pt x="0" y="2617754"/>
                    <a:pt x="754720" y="3372762"/>
                    <a:pt x="1685758" y="3372762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xmlns="" id="{2850FB48-DFAF-C79D-AC18-90AAD3AC7099}"/>
                </a:ext>
              </a:extLst>
            </p:cNvPr>
            <p:cNvSpPr/>
            <p:nvPr/>
          </p:nvSpPr>
          <p:spPr>
            <a:xfrm>
              <a:off x="7613168" y="2136244"/>
              <a:ext cx="3371442" cy="3372741"/>
            </a:xfrm>
            <a:custGeom>
              <a:avLst/>
              <a:gdLst>
                <a:gd name="connsiteX0" fmla="*/ 2877702 w 3371442"/>
                <a:gd name="connsiteY0" fmla="*/ 2878815 h 3372741"/>
                <a:gd name="connsiteX1" fmla="*/ 2877702 w 3371442"/>
                <a:gd name="connsiteY1" fmla="*/ 493926 h 3372741"/>
                <a:gd name="connsiteX2" fmla="*/ 493736 w 3371442"/>
                <a:gd name="connsiteY2" fmla="*/ 493926 h 3372741"/>
                <a:gd name="connsiteX3" fmla="*/ 493736 w 3371442"/>
                <a:gd name="connsiteY3" fmla="*/ 2878815 h 3372741"/>
                <a:gd name="connsiteX4" fmla="*/ 2877702 w 3371442"/>
                <a:gd name="connsiteY4" fmla="*/ 2878815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2" h="3372741">
                  <a:moveTo>
                    <a:pt x="2877702" y="2878815"/>
                  </a:moveTo>
                  <a:cubicBezTo>
                    <a:pt x="3536022" y="2220247"/>
                    <a:pt x="3536022" y="1152495"/>
                    <a:pt x="2877702" y="493926"/>
                  </a:cubicBezTo>
                  <a:cubicBezTo>
                    <a:pt x="2219380" y="-164642"/>
                    <a:pt x="1152052" y="-164642"/>
                    <a:pt x="493736" y="493926"/>
                  </a:cubicBezTo>
                  <a:cubicBezTo>
                    <a:pt x="-164579" y="1152495"/>
                    <a:pt x="-164579" y="2220247"/>
                    <a:pt x="493736" y="2878815"/>
                  </a:cubicBezTo>
                  <a:cubicBezTo>
                    <a:pt x="1152052" y="3537384"/>
                    <a:pt x="2219380" y="3537384"/>
                    <a:pt x="2877702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xmlns="" id="{266383B3-AA10-3893-F460-A20C46DB9694}"/>
                </a:ext>
              </a:extLst>
            </p:cNvPr>
            <p:cNvSpPr/>
            <p:nvPr/>
          </p:nvSpPr>
          <p:spPr>
            <a:xfrm>
              <a:off x="9555449" y="4905129"/>
              <a:ext cx="3371492" cy="3372750"/>
            </a:xfrm>
            <a:custGeom>
              <a:avLst/>
              <a:gdLst>
                <a:gd name="connsiteX0" fmla="*/ 1685746 w 3371492"/>
                <a:gd name="connsiteY0" fmla="*/ 3372751 h 3372750"/>
                <a:gd name="connsiteX1" fmla="*/ 3371492 w 3371492"/>
                <a:gd name="connsiteY1" fmla="*/ 1686386 h 3372750"/>
                <a:gd name="connsiteX2" fmla="*/ 1685746 w 3371492"/>
                <a:gd name="connsiteY2" fmla="*/ 0 h 3372750"/>
                <a:gd name="connsiteX3" fmla="*/ 0 w 3371492"/>
                <a:gd name="connsiteY3" fmla="*/ 1686386 h 3372750"/>
                <a:gd name="connsiteX4" fmla="*/ 1685746 w 3371492"/>
                <a:gd name="connsiteY4" fmla="*/ 3372751 h 337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50">
                  <a:moveTo>
                    <a:pt x="1685746" y="3372751"/>
                  </a:moveTo>
                  <a:cubicBezTo>
                    <a:pt x="2616784" y="3372751"/>
                    <a:pt x="3371492" y="2617754"/>
                    <a:pt x="3371492" y="1686386"/>
                  </a:cubicBezTo>
                  <a:cubicBezTo>
                    <a:pt x="3371492" y="755025"/>
                    <a:pt x="2616784" y="0"/>
                    <a:pt x="1685746" y="0"/>
                  </a:cubicBezTo>
                  <a:cubicBezTo>
                    <a:pt x="754765" y="0"/>
                    <a:pt x="0" y="755025"/>
                    <a:pt x="0" y="1686386"/>
                  </a:cubicBezTo>
                  <a:cubicBezTo>
                    <a:pt x="0" y="2617754"/>
                    <a:pt x="754765" y="3372751"/>
                    <a:pt x="1685746" y="3372751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xmlns="" id="{8B81089D-70A2-0112-CE5C-FDD358A70964}"/>
                </a:ext>
              </a:extLst>
            </p:cNvPr>
            <p:cNvSpPr/>
            <p:nvPr/>
          </p:nvSpPr>
          <p:spPr>
            <a:xfrm>
              <a:off x="7254097" y="2426897"/>
              <a:ext cx="3371451" cy="3372772"/>
            </a:xfrm>
            <a:custGeom>
              <a:avLst/>
              <a:gdLst>
                <a:gd name="connsiteX0" fmla="*/ 1685740 w 3371451"/>
                <a:gd name="connsiteY0" fmla="*/ 3372773 h 3372772"/>
                <a:gd name="connsiteX1" fmla="*/ 3371452 w 3371451"/>
                <a:gd name="connsiteY1" fmla="*/ 1686386 h 3372772"/>
                <a:gd name="connsiteX2" fmla="*/ 1685740 w 3371451"/>
                <a:gd name="connsiteY2" fmla="*/ 0 h 3372772"/>
                <a:gd name="connsiteX3" fmla="*/ 0 w 3371451"/>
                <a:gd name="connsiteY3" fmla="*/ 1686386 h 3372772"/>
                <a:gd name="connsiteX4" fmla="*/ 1685740 w 3371451"/>
                <a:gd name="connsiteY4" fmla="*/ 3372773 h 337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1" h="3372772">
                  <a:moveTo>
                    <a:pt x="1685740" y="3372773"/>
                  </a:moveTo>
                  <a:cubicBezTo>
                    <a:pt x="2616744" y="3372773"/>
                    <a:pt x="3371452" y="2617753"/>
                    <a:pt x="3371452" y="1686386"/>
                  </a:cubicBezTo>
                  <a:cubicBezTo>
                    <a:pt x="3371452" y="755019"/>
                    <a:pt x="2616744" y="0"/>
                    <a:pt x="1685740" y="0"/>
                  </a:cubicBezTo>
                  <a:cubicBezTo>
                    <a:pt x="754731" y="0"/>
                    <a:pt x="0" y="755019"/>
                    <a:pt x="0" y="1686386"/>
                  </a:cubicBezTo>
                  <a:cubicBezTo>
                    <a:pt x="0" y="2617753"/>
                    <a:pt x="754731" y="3372773"/>
                    <a:pt x="1685740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xmlns="" id="{5060C7F3-A24F-119D-E6D6-DC2A05D325D0}"/>
                </a:ext>
              </a:extLst>
            </p:cNvPr>
            <p:cNvSpPr/>
            <p:nvPr/>
          </p:nvSpPr>
          <p:spPr>
            <a:xfrm>
              <a:off x="9871694" y="4568174"/>
              <a:ext cx="3371492" cy="3372755"/>
            </a:xfrm>
            <a:custGeom>
              <a:avLst/>
              <a:gdLst>
                <a:gd name="connsiteX0" fmla="*/ 1685746 w 3371492"/>
                <a:gd name="connsiteY0" fmla="*/ 3372756 h 3372755"/>
                <a:gd name="connsiteX1" fmla="*/ 3371492 w 3371492"/>
                <a:gd name="connsiteY1" fmla="*/ 1686387 h 3372755"/>
                <a:gd name="connsiteX2" fmla="*/ 1685746 w 3371492"/>
                <a:gd name="connsiteY2" fmla="*/ 0 h 3372755"/>
                <a:gd name="connsiteX3" fmla="*/ 0 w 3371492"/>
                <a:gd name="connsiteY3" fmla="*/ 1686387 h 3372755"/>
                <a:gd name="connsiteX4" fmla="*/ 1685746 w 3371492"/>
                <a:gd name="connsiteY4" fmla="*/ 3372756 h 337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55">
                  <a:moveTo>
                    <a:pt x="1685746" y="3372756"/>
                  </a:moveTo>
                  <a:cubicBezTo>
                    <a:pt x="2616784" y="3372756"/>
                    <a:pt x="3371492" y="2617754"/>
                    <a:pt x="3371492" y="1686387"/>
                  </a:cubicBezTo>
                  <a:cubicBezTo>
                    <a:pt x="3371492" y="755019"/>
                    <a:pt x="2616784" y="0"/>
                    <a:pt x="1685746" y="0"/>
                  </a:cubicBezTo>
                  <a:cubicBezTo>
                    <a:pt x="754765" y="0"/>
                    <a:pt x="0" y="755019"/>
                    <a:pt x="0" y="1686387"/>
                  </a:cubicBezTo>
                  <a:cubicBezTo>
                    <a:pt x="0" y="2617754"/>
                    <a:pt x="754765" y="3372756"/>
                    <a:pt x="1685746" y="3372756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xmlns="" id="{896AA416-2B3D-FA0D-BCC0-86CBC11BB450}"/>
                </a:ext>
              </a:extLst>
            </p:cNvPr>
            <p:cNvSpPr/>
            <p:nvPr/>
          </p:nvSpPr>
          <p:spPr>
            <a:xfrm>
              <a:off x="6986658" y="2803670"/>
              <a:ext cx="3371437" cy="3372736"/>
            </a:xfrm>
            <a:custGeom>
              <a:avLst/>
              <a:gdLst>
                <a:gd name="connsiteX0" fmla="*/ 2877697 w 3371437"/>
                <a:gd name="connsiteY0" fmla="*/ 2878811 h 3372736"/>
                <a:gd name="connsiteX1" fmla="*/ 2877697 w 3371437"/>
                <a:gd name="connsiteY1" fmla="*/ 493927 h 3372736"/>
                <a:gd name="connsiteX2" fmla="*/ 493732 w 3371437"/>
                <a:gd name="connsiteY2" fmla="*/ 493927 h 3372736"/>
                <a:gd name="connsiteX3" fmla="*/ 493732 w 3371437"/>
                <a:gd name="connsiteY3" fmla="*/ 2878811 h 3372736"/>
                <a:gd name="connsiteX4" fmla="*/ 2877697 w 3371437"/>
                <a:gd name="connsiteY4" fmla="*/ 2878811 h 337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7" h="3372736">
                  <a:moveTo>
                    <a:pt x="2877697" y="2878811"/>
                  </a:moveTo>
                  <a:cubicBezTo>
                    <a:pt x="3536018" y="2220242"/>
                    <a:pt x="3536018" y="1152496"/>
                    <a:pt x="2877697" y="493927"/>
                  </a:cubicBezTo>
                  <a:cubicBezTo>
                    <a:pt x="2219387" y="-164642"/>
                    <a:pt x="1152048" y="-164642"/>
                    <a:pt x="493732" y="493927"/>
                  </a:cubicBezTo>
                  <a:cubicBezTo>
                    <a:pt x="-164577" y="1152496"/>
                    <a:pt x="-164577" y="2220242"/>
                    <a:pt x="493732" y="2878811"/>
                  </a:cubicBezTo>
                  <a:cubicBezTo>
                    <a:pt x="1152048" y="3537379"/>
                    <a:pt x="2219387" y="3537379"/>
                    <a:pt x="2877697" y="2878811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8" name="Полилиния 27">
              <a:extLst>
                <a:ext uri="{FF2B5EF4-FFF2-40B4-BE49-F238E27FC236}">
                  <a16:creationId xmlns:a16="http://schemas.microsoft.com/office/drawing/2014/main" xmlns="" id="{0F568425-0012-0E5A-F5D9-3968B4DE6C65}"/>
                </a:ext>
              </a:extLst>
            </p:cNvPr>
            <p:cNvSpPr/>
            <p:nvPr/>
          </p:nvSpPr>
          <p:spPr>
            <a:xfrm>
              <a:off x="10085265" y="4158140"/>
              <a:ext cx="3371434" cy="3372736"/>
            </a:xfrm>
            <a:custGeom>
              <a:avLst/>
              <a:gdLst>
                <a:gd name="connsiteX0" fmla="*/ 2877694 w 3371434"/>
                <a:gd name="connsiteY0" fmla="*/ 2878810 h 3372736"/>
                <a:gd name="connsiteX1" fmla="*/ 2877694 w 3371434"/>
                <a:gd name="connsiteY1" fmla="*/ 493926 h 3372736"/>
                <a:gd name="connsiteX2" fmla="*/ 493741 w 3371434"/>
                <a:gd name="connsiteY2" fmla="*/ 493926 h 3372736"/>
                <a:gd name="connsiteX3" fmla="*/ 493741 w 3371434"/>
                <a:gd name="connsiteY3" fmla="*/ 2878810 h 3372736"/>
                <a:gd name="connsiteX4" fmla="*/ 2877694 w 3371434"/>
                <a:gd name="connsiteY4" fmla="*/ 2878810 h 337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4" h="3372736">
                  <a:moveTo>
                    <a:pt x="2877694" y="2878810"/>
                  </a:moveTo>
                  <a:cubicBezTo>
                    <a:pt x="3536015" y="2220241"/>
                    <a:pt x="3536015" y="1152495"/>
                    <a:pt x="2877694" y="493926"/>
                  </a:cubicBezTo>
                  <a:cubicBezTo>
                    <a:pt x="2219373" y="-164642"/>
                    <a:pt x="1152062" y="-164642"/>
                    <a:pt x="493741" y="493926"/>
                  </a:cubicBezTo>
                  <a:cubicBezTo>
                    <a:pt x="-164580" y="1152495"/>
                    <a:pt x="-164580" y="2220241"/>
                    <a:pt x="493741" y="2878810"/>
                  </a:cubicBezTo>
                  <a:cubicBezTo>
                    <a:pt x="1152062" y="3537378"/>
                    <a:pt x="2219373" y="3537378"/>
                    <a:pt x="2877694" y="2878810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xmlns="" id="{866A5FE1-38FE-03F9-794F-2705167340B1}"/>
                </a:ext>
              </a:extLst>
            </p:cNvPr>
            <p:cNvSpPr/>
            <p:nvPr/>
          </p:nvSpPr>
          <p:spPr>
            <a:xfrm>
              <a:off x="6831001" y="3239131"/>
              <a:ext cx="3371419" cy="3372741"/>
            </a:xfrm>
            <a:custGeom>
              <a:avLst/>
              <a:gdLst>
                <a:gd name="connsiteX0" fmla="*/ 2877678 w 3371419"/>
                <a:gd name="connsiteY0" fmla="*/ 2878816 h 3372741"/>
                <a:gd name="connsiteX1" fmla="*/ 2877678 w 3371419"/>
                <a:gd name="connsiteY1" fmla="*/ 493926 h 3372741"/>
                <a:gd name="connsiteX2" fmla="*/ 493736 w 3371419"/>
                <a:gd name="connsiteY2" fmla="*/ 493926 h 3372741"/>
                <a:gd name="connsiteX3" fmla="*/ 493736 w 3371419"/>
                <a:gd name="connsiteY3" fmla="*/ 2878816 h 3372741"/>
                <a:gd name="connsiteX4" fmla="*/ 2877678 w 3371419"/>
                <a:gd name="connsiteY4" fmla="*/ 2878816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19" h="3372741">
                  <a:moveTo>
                    <a:pt x="2877678" y="2878816"/>
                  </a:moveTo>
                  <a:cubicBezTo>
                    <a:pt x="3536000" y="2220247"/>
                    <a:pt x="3536000" y="1152495"/>
                    <a:pt x="2877678" y="493926"/>
                  </a:cubicBezTo>
                  <a:cubicBezTo>
                    <a:pt x="2219391" y="-164642"/>
                    <a:pt x="1152052" y="-164642"/>
                    <a:pt x="493736" y="493926"/>
                  </a:cubicBezTo>
                  <a:cubicBezTo>
                    <a:pt x="-164579" y="1152495"/>
                    <a:pt x="-164579" y="2220247"/>
                    <a:pt x="493736" y="2878816"/>
                  </a:cubicBezTo>
                  <a:cubicBezTo>
                    <a:pt x="1152052" y="3537384"/>
                    <a:pt x="2219391" y="3537384"/>
                    <a:pt x="2877678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0" name="Полилиния 29">
              <a:extLst>
                <a:ext uri="{FF2B5EF4-FFF2-40B4-BE49-F238E27FC236}">
                  <a16:creationId xmlns:a16="http://schemas.microsoft.com/office/drawing/2014/main" xmlns="" id="{4B2C9AA3-2B4C-9DE5-4086-541EBD829E8C}"/>
                </a:ext>
              </a:extLst>
            </p:cNvPr>
            <p:cNvSpPr/>
            <p:nvPr/>
          </p:nvSpPr>
          <p:spPr>
            <a:xfrm>
              <a:off x="10179831" y="3705874"/>
              <a:ext cx="3371449" cy="3372741"/>
            </a:xfrm>
            <a:custGeom>
              <a:avLst/>
              <a:gdLst>
                <a:gd name="connsiteX0" fmla="*/ 2877751 w 3371449"/>
                <a:gd name="connsiteY0" fmla="*/ 2878816 h 3372741"/>
                <a:gd name="connsiteX1" fmla="*/ 2877751 w 3371449"/>
                <a:gd name="connsiteY1" fmla="*/ 493926 h 3372741"/>
                <a:gd name="connsiteX2" fmla="*/ 493741 w 3371449"/>
                <a:gd name="connsiteY2" fmla="*/ 493926 h 3372741"/>
                <a:gd name="connsiteX3" fmla="*/ 493741 w 3371449"/>
                <a:gd name="connsiteY3" fmla="*/ 2878816 h 3372741"/>
                <a:gd name="connsiteX4" fmla="*/ 2877751 w 3371449"/>
                <a:gd name="connsiteY4" fmla="*/ 2878816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41">
                  <a:moveTo>
                    <a:pt x="2877751" y="2878816"/>
                  </a:moveTo>
                  <a:cubicBezTo>
                    <a:pt x="3536015" y="2220247"/>
                    <a:pt x="3536015" y="1152495"/>
                    <a:pt x="2877751" y="493926"/>
                  </a:cubicBezTo>
                  <a:cubicBezTo>
                    <a:pt x="2219430" y="-164642"/>
                    <a:pt x="1152062" y="-164642"/>
                    <a:pt x="493741" y="493926"/>
                  </a:cubicBezTo>
                  <a:cubicBezTo>
                    <a:pt x="-164580" y="1152495"/>
                    <a:pt x="-164580" y="2220247"/>
                    <a:pt x="493741" y="2878816"/>
                  </a:cubicBezTo>
                  <a:cubicBezTo>
                    <a:pt x="1152062" y="3537384"/>
                    <a:pt x="2219430" y="3537384"/>
                    <a:pt x="2877751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xmlns="" id="{EB6D6594-7AE8-B645-7AE6-C0030E3C9DA5}"/>
                </a:ext>
              </a:extLst>
            </p:cNvPr>
            <p:cNvSpPr/>
            <p:nvPr/>
          </p:nvSpPr>
          <p:spPr>
            <a:xfrm>
              <a:off x="6798581" y="3700108"/>
              <a:ext cx="3371492" cy="3372773"/>
            </a:xfrm>
            <a:custGeom>
              <a:avLst/>
              <a:gdLst>
                <a:gd name="connsiteX0" fmla="*/ 1685735 w 3371492"/>
                <a:gd name="connsiteY0" fmla="*/ 3372773 h 3372773"/>
                <a:gd name="connsiteX1" fmla="*/ 3371492 w 3371492"/>
                <a:gd name="connsiteY1" fmla="*/ 1686386 h 3372773"/>
                <a:gd name="connsiteX2" fmla="*/ 1685735 w 3371492"/>
                <a:gd name="connsiteY2" fmla="*/ 0 h 3372773"/>
                <a:gd name="connsiteX3" fmla="*/ 0 w 3371492"/>
                <a:gd name="connsiteY3" fmla="*/ 1686386 h 3372773"/>
                <a:gd name="connsiteX4" fmla="*/ 1685735 w 3371492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73">
                  <a:moveTo>
                    <a:pt x="1685735" y="3372773"/>
                  </a:moveTo>
                  <a:cubicBezTo>
                    <a:pt x="2616727" y="3372773"/>
                    <a:pt x="3371492" y="2617754"/>
                    <a:pt x="3371492" y="1686386"/>
                  </a:cubicBezTo>
                  <a:cubicBezTo>
                    <a:pt x="3371492" y="755025"/>
                    <a:pt x="2616727" y="0"/>
                    <a:pt x="1685735" y="0"/>
                  </a:cubicBezTo>
                  <a:cubicBezTo>
                    <a:pt x="754731" y="0"/>
                    <a:pt x="0" y="755025"/>
                    <a:pt x="0" y="1686386"/>
                  </a:cubicBezTo>
                  <a:cubicBezTo>
                    <a:pt x="0" y="2617754"/>
                    <a:pt x="754731" y="3372773"/>
                    <a:pt x="1685735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xmlns="" id="{D08D63C7-2BF3-7429-7C09-524AA6AB9AA8}"/>
                </a:ext>
              </a:extLst>
            </p:cNvPr>
            <p:cNvSpPr/>
            <p:nvPr/>
          </p:nvSpPr>
          <p:spPr>
            <a:xfrm>
              <a:off x="6892008" y="4152539"/>
              <a:ext cx="3371465" cy="3372736"/>
            </a:xfrm>
            <a:custGeom>
              <a:avLst/>
              <a:gdLst>
                <a:gd name="connsiteX0" fmla="*/ 2877724 w 3371465"/>
                <a:gd name="connsiteY0" fmla="*/ 2878810 h 3372736"/>
                <a:gd name="connsiteX1" fmla="*/ 2877724 w 3371465"/>
                <a:gd name="connsiteY1" fmla="*/ 493926 h 3372736"/>
                <a:gd name="connsiteX2" fmla="*/ 493736 w 3371465"/>
                <a:gd name="connsiteY2" fmla="*/ 493926 h 3372736"/>
                <a:gd name="connsiteX3" fmla="*/ 493736 w 3371465"/>
                <a:gd name="connsiteY3" fmla="*/ 2878810 h 3372736"/>
                <a:gd name="connsiteX4" fmla="*/ 2877724 w 3371465"/>
                <a:gd name="connsiteY4" fmla="*/ 2878810 h 337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65" h="3372736">
                  <a:moveTo>
                    <a:pt x="2877724" y="2878810"/>
                  </a:moveTo>
                  <a:cubicBezTo>
                    <a:pt x="3536045" y="2220241"/>
                    <a:pt x="3536045" y="1152495"/>
                    <a:pt x="2877724" y="493926"/>
                  </a:cubicBezTo>
                  <a:cubicBezTo>
                    <a:pt x="2219392" y="-164642"/>
                    <a:pt x="1152052" y="-164642"/>
                    <a:pt x="493736" y="493926"/>
                  </a:cubicBezTo>
                  <a:cubicBezTo>
                    <a:pt x="-164579" y="1152495"/>
                    <a:pt x="-164579" y="2220241"/>
                    <a:pt x="493736" y="2878810"/>
                  </a:cubicBezTo>
                  <a:cubicBezTo>
                    <a:pt x="1152052" y="3537378"/>
                    <a:pt x="2219392" y="3537378"/>
                    <a:pt x="2877724" y="2878810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xmlns="" id="{C641190B-8B2C-5E8D-1B27-CF1521DF7468}"/>
                </a:ext>
              </a:extLst>
            </p:cNvPr>
            <p:cNvSpPr/>
            <p:nvPr/>
          </p:nvSpPr>
          <p:spPr>
            <a:xfrm>
              <a:off x="9995237" y="2809010"/>
              <a:ext cx="3371449" cy="3372741"/>
            </a:xfrm>
            <a:custGeom>
              <a:avLst/>
              <a:gdLst>
                <a:gd name="connsiteX0" fmla="*/ 2877708 w 3371449"/>
                <a:gd name="connsiteY0" fmla="*/ 2878815 h 3372741"/>
                <a:gd name="connsiteX1" fmla="*/ 2877708 w 3371449"/>
                <a:gd name="connsiteY1" fmla="*/ 493925 h 3372741"/>
                <a:gd name="connsiteX2" fmla="*/ 493698 w 3371449"/>
                <a:gd name="connsiteY2" fmla="*/ 493925 h 3372741"/>
                <a:gd name="connsiteX3" fmla="*/ 493698 w 3371449"/>
                <a:gd name="connsiteY3" fmla="*/ 2878815 h 3372741"/>
                <a:gd name="connsiteX4" fmla="*/ 2877708 w 3371449"/>
                <a:gd name="connsiteY4" fmla="*/ 2878815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41">
                  <a:moveTo>
                    <a:pt x="2877708" y="2878815"/>
                  </a:moveTo>
                  <a:cubicBezTo>
                    <a:pt x="3536030" y="2220246"/>
                    <a:pt x="3536030" y="1152494"/>
                    <a:pt x="2877708" y="493925"/>
                  </a:cubicBezTo>
                  <a:cubicBezTo>
                    <a:pt x="2219387" y="-164642"/>
                    <a:pt x="1152020" y="-164642"/>
                    <a:pt x="493698" y="493925"/>
                  </a:cubicBezTo>
                  <a:cubicBezTo>
                    <a:pt x="-164566" y="1152494"/>
                    <a:pt x="-164566" y="2220246"/>
                    <a:pt x="493698" y="2878815"/>
                  </a:cubicBezTo>
                  <a:cubicBezTo>
                    <a:pt x="1152020" y="3537383"/>
                    <a:pt x="2219387" y="3537383"/>
                    <a:pt x="2877708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:a16="http://schemas.microsoft.com/office/drawing/2014/main" xmlns="" id="{FEFCF09F-DA8D-D3BE-B1A1-72ADD939B5C4}"/>
                </a:ext>
              </a:extLst>
            </p:cNvPr>
            <p:cNvSpPr/>
            <p:nvPr/>
          </p:nvSpPr>
          <p:spPr>
            <a:xfrm>
              <a:off x="7104134" y="4563362"/>
              <a:ext cx="3371486" cy="3372767"/>
            </a:xfrm>
            <a:custGeom>
              <a:avLst/>
              <a:gdLst>
                <a:gd name="connsiteX0" fmla="*/ 1685735 w 3371486"/>
                <a:gd name="connsiteY0" fmla="*/ 3372767 h 3372767"/>
                <a:gd name="connsiteX1" fmla="*/ 3371486 w 3371486"/>
                <a:gd name="connsiteY1" fmla="*/ 1686386 h 3372767"/>
                <a:gd name="connsiteX2" fmla="*/ 1685735 w 3371486"/>
                <a:gd name="connsiteY2" fmla="*/ 0 h 3372767"/>
                <a:gd name="connsiteX3" fmla="*/ 0 w 3371486"/>
                <a:gd name="connsiteY3" fmla="*/ 1686386 h 3372767"/>
                <a:gd name="connsiteX4" fmla="*/ 1685735 w 3371486"/>
                <a:gd name="connsiteY4" fmla="*/ 3372767 h 337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6" h="3372767">
                  <a:moveTo>
                    <a:pt x="1685735" y="3372767"/>
                  </a:moveTo>
                  <a:cubicBezTo>
                    <a:pt x="2616721" y="3372767"/>
                    <a:pt x="3371486" y="2617748"/>
                    <a:pt x="3371486" y="1686386"/>
                  </a:cubicBezTo>
                  <a:cubicBezTo>
                    <a:pt x="3371486" y="755019"/>
                    <a:pt x="2616721" y="0"/>
                    <a:pt x="1685735" y="0"/>
                  </a:cubicBezTo>
                  <a:cubicBezTo>
                    <a:pt x="754731" y="0"/>
                    <a:pt x="0" y="755019"/>
                    <a:pt x="0" y="1686386"/>
                  </a:cubicBezTo>
                  <a:cubicBezTo>
                    <a:pt x="0" y="2617748"/>
                    <a:pt x="754731" y="3372767"/>
                    <a:pt x="1685735" y="3372767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xmlns="" id="{933E17C9-A980-D651-7C5C-3464AF999EFB}"/>
                </a:ext>
              </a:extLst>
            </p:cNvPr>
            <p:cNvSpPr/>
            <p:nvPr/>
          </p:nvSpPr>
          <p:spPr>
            <a:xfrm>
              <a:off x="9729220" y="2431176"/>
              <a:ext cx="3371491" cy="3372773"/>
            </a:xfrm>
            <a:custGeom>
              <a:avLst/>
              <a:gdLst>
                <a:gd name="connsiteX0" fmla="*/ 1685745 w 3371491"/>
                <a:gd name="connsiteY0" fmla="*/ 3372774 h 3372773"/>
                <a:gd name="connsiteX1" fmla="*/ 3371492 w 3371491"/>
                <a:gd name="connsiteY1" fmla="*/ 1686387 h 3372773"/>
                <a:gd name="connsiteX2" fmla="*/ 1685745 w 3371491"/>
                <a:gd name="connsiteY2" fmla="*/ 0 h 3372773"/>
                <a:gd name="connsiteX3" fmla="*/ 0 w 3371491"/>
                <a:gd name="connsiteY3" fmla="*/ 1686387 h 3372773"/>
                <a:gd name="connsiteX4" fmla="*/ 1685745 w 3371491"/>
                <a:gd name="connsiteY4" fmla="*/ 3372774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1" h="3372773">
                  <a:moveTo>
                    <a:pt x="1685745" y="3372774"/>
                  </a:moveTo>
                  <a:cubicBezTo>
                    <a:pt x="2616783" y="3372774"/>
                    <a:pt x="3371492" y="2617749"/>
                    <a:pt x="3371492" y="1686387"/>
                  </a:cubicBezTo>
                  <a:cubicBezTo>
                    <a:pt x="3371492" y="755020"/>
                    <a:pt x="2616783" y="0"/>
                    <a:pt x="1685745" y="0"/>
                  </a:cubicBezTo>
                  <a:cubicBezTo>
                    <a:pt x="754764" y="0"/>
                    <a:pt x="0" y="755020"/>
                    <a:pt x="0" y="1686387"/>
                  </a:cubicBezTo>
                  <a:cubicBezTo>
                    <a:pt x="0" y="2617749"/>
                    <a:pt x="754764" y="3372774"/>
                    <a:pt x="1685745" y="3372774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xmlns="" id="{F9391C13-63E7-E0EC-F09C-36FB4FF6C867}"/>
                </a:ext>
              </a:extLst>
            </p:cNvPr>
            <p:cNvSpPr/>
            <p:nvPr/>
          </p:nvSpPr>
          <p:spPr>
            <a:xfrm>
              <a:off x="7419023" y="4901449"/>
              <a:ext cx="3371447" cy="3372724"/>
            </a:xfrm>
            <a:custGeom>
              <a:avLst/>
              <a:gdLst>
                <a:gd name="connsiteX0" fmla="*/ 2877707 w 3371447"/>
                <a:gd name="connsiteY0" fmla="*/ 2878815 h 3372724"/>
                <a:gd name="connsiteX1" fmla="*/ 2877707 w 3371447"/>
                <a:gd name="connsiteY1" fmla="*/ 493926 h 3372724"/>
                <a:gd name="connsiteX2" fmla="*/ 493737 w 3371447"/>
                <a:gd name="connsiteY2" fmla="*/ 493926 h 3372724"/>
                <a:gd name="connsiteX3" fmla="*/ 493737 w 3371447"/>
                <a:gd name="connsiteY3" fmla="*/ 2878815 h 3372724"/>
                <a:gd name="connsiteX4" fmla="*/ 2877707 w 3371447"/>
                <a:gd name="connsiteY4" fmla="*/ 2878815 h 33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7" h="3372724">
                  <a:moveTo>
                    <a:pt x="2877707" y="2878815"/>
                  </a:moveTo>
                  <a:cubicBezTo>
                    <a:pt x="3536028" y="2220247"/>
                    <a:pt x="3536028" y="1152495"/>
                    <a:pt x="2877707" y="493926"/>
                  </a:cubicBezTo>
                  <a:cubicBezTo>
                    <a:pt x="2219386" y="-164642"/>
                    <a:pt x="1152047" y="-164642"/>
                    <a:pt x="493737" y="493926"/>
                  </a:cubicBezTo>
                  <a:cubicBezTo>
                    <a:pt x="-164579" y="1152495"/>
                    <a:pt x="-164579" y="2220247"/>
                    <a:pt x="493737" y="2878815"/>
                  </a:cubicBezTo>
                  <a:cubicBezTo>
                    <a:pt x="1152047" y="3537361"/>
                    <a:pt x="2219386" y="3537361"/>
                    <a:pt x="2877707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xmlns="" id="{52E849FD-A43A-DC1A-F463-C03737DE64AD}"/>
                </a:ext>
              </a:extLst>
            </p:cNvPr>
            <p:cNvSpPr/>
            <p:nvPr/>
          </p:nvSpPr>
          <p:spPr>
            <a:xfrm>
              <a:off x="9370968" y="2139129"/>
              <a:ext cx="3371422" cy="3372742"/>
            </a:xfrm>
            <a:custGeom>
              <a:avLst/>
              <a:gdLst>
                <a:gd name="connsiteX0" fmla="*/ 2877681 w 3371422"/>
                <a:gd name="connsiteY0" fmla="*/ 2878816 h 3372742"/>
                <a:gd name="connsiteX1" fmla="*/ 2877681 w 3371422"/>
                <a:gd name="connsiteY1" fmla="*/ 493926 h 3372742"/>
                <a:gd name="connsiteX2" fmla="*/ 493728 w 3371422"/>
                <a:gd name="connsiteY2" fmla="*/ 493926 h 3372742"/>
                <a:gd name="connsiteX3" fmla="*/ 493728 w 3371422"/>
                <a:gd name="connsiteY3" fmla="*/ 2878816 h 3372742"/>
                <a:gd name="connsiteX4" fmla="*/ 2877681 w 3371422"/>
                <a:gd name="connsiteY4" fmla="*/ 2878816 h 337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2" h="3372742">
                  <a:moveTo>
                    <a:pt x="2877681" y="2878816"/>
                  </a:moveTo>
                  <a:cubicBezTo>
                    <a:pt x="3536003" y="2220247"/>
                    <a:pt x="3536003" y="1152495"/>
                    <a:pt x="2877681" y="493926"/>
                  </a:cubicBezTo>
                  <a:cubicBezTo>
                    <a:pt x="2219418" y="-164642"/>
                    <a:pt x="1152049" y="-164642"/>
                    <a:pt x="493728" y="493926"/>
                  </a:cubicBezTo>
                  <a:cubicBezTo>
                    <a:pt x="-164576" y="1152495"/>
                    <a:pt x="-164576" y="2220247"/>
                    <a:pt x="493728" y="2878816"/>
                  </a:cubicBezTo>
                  <a:cubicBezTo>
                    <a:pt x="1152049" y="3537384"/>
                    <a:pt x="2219418" y="3537384"/>
                    <a:pt x="2877681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xmlns="" id="{190FB91D-C9BC-A4A2-846F-978DB0ECF300}"/>
                </a:ext>
              </a:extLst>
            </p:cNvPr>
            <p:cNvSpPr/>
            <p:nvPr/>
          </p:nvSpPr>
          <p:spPr>
            <a:xfrm>
              <a:off x="7813607" y="5141801"/>
              <a:ext cx="3371486" cy="3372778"/>
            </a:xfrm>
            <a:custGeom>
              <a:avLst/>
              <a:gdLst>
                <a:gd name="connsiteX0" fmla="*/ 1685741 w 3371486"/>
                <a:gd name="connsiteY0" fmla="*/ 3372779 h 3372778"/>
                <a:gd name="connsiteX1" fmla="*/ 3371487 w 3371486"/>
                <a:gd name="connsiteY1" fmla="*/ 1686387 h 3372778"/>
                <a:gd name="connsiteX2" fmla="*/ 1685741 w 3371486"/>
                <a:gd name="connsiteY2" fmla="*/ 0 h 3372778"/>
                <a:gd name="connsiteX3" fmla="*/ 0 w 3371486"/>
                <a:gd name="connsiteY3" fmla="*/ 1686387 h 3372778"/>
                <a:gd name="connsiteX4" fmla="*/ 1685741 w 3371486"/>
                <a:gd name="connsiteY4" fmla="*/ 3372779 h 337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6" h="3372778">
                  <a:moveTo>
                    <a:pt x="1685741" y="3372779"/>
                  </a:moveTo>
                  <a:cubicBezTo>
                    <a:pt x="2616722" y="3372779"/>
                    <a:pt x="3371487" y="2617754"/>
                    <a:pt x="3371487" y="1686387"/>
                  </a:cubicBezTo>
                  <a:cubicBezTo>
                    <a:pt x="3371487" y="755020"/>
                    <a:pt x="2616722" y="0"/>
                    <a:pt x="1685741" y="0"/>
                  </a:cubicBezTo>
                  <a:cubicBezTo>
                    <a:pt x="754731" y="0"/>
                    <a:pt x="0" y="755020"/>
                    <a:pt x="0" y="1686387"/>
                  </a:cubicBezTo>
                  <a:cubicBezTo>
                    <a:pt x="0" y="2617754"/>
                    <a:pt x="754731" y="3372779"/>
                    <a:pt x="1685741" y="3372779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xmlns="" id="{C3AD5B23-F5C9-FA67-76C7-0D3234D80461}"/>
                </a:ext>
              </a:extLst>
            </p:cNvPr>
            <p:cNvSpPr/>
            <p:nvPr/>
          </p:nvSpPr>
          <p:spPr>
            <a:xfrm>
              <a:off x="8947334" y="1954869"/>
              <a:ext cx="3371443" cy="3372737"/>
            </a:xfrm>
            <a:custGeom>
              <a:avLst/>
              <a:gdLst>
                <a:gd name="connsiteX0" fmla="*/ 2877703 w 3371443"/>
                <a:gd name="connsiteY0" fmla="*/ 2878811 h 3372737"/>
                <a:gd name="connsiteX1" fmla="*/ 2877703 w 3371443"/>
                <a:gd name="connsiteY1" fmla="*/ 493926 h 3372737"/>
                <a:gd name="connsiteX2" fmla="*/ 493750 w 3371443"/>
                <a:gd name="connsiteY2" fmla="*/ 493926 h 3372737"/>
                <a:gd name="connsiteX3" fmla="*/ 493750 w 3371443"/>
                <a:gd name="connsiteY3" fmla="*/ 2878811 h 3372737"/>
                <a:gd name="connsiteX4" fmla="*/ 2877703 w 3371443"/>
                <a:gd name="connsiteY4" fmla="*/ 2878811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3" h="3372737">
                  <a:moveTo>
                    <a:pt x="2877703" y="2878811"/>
                  </a:moveTo>
                  <a:cubicBezTo>
                    <a:pt x="3536024" y="2220243"/>
                    <a:pt x="3536024" y="1152496"/>
                    <a:pt x="2877703" y="493926"/>
                  </a:cubicBezTo>
                  <a:cubicBezTo>
                    <a:pt x="2219381" y="-164642"/>
                    <a:pt x="1152070" y="-164642"/>
                    <a:pt x="493750" y="493926"/>
                  </a:cubicBezTo>
                  <a:cubicBezTo>
                    <a:pt x="-164583" y="1152496"/>
                    <a:pt x="-164583" y="2220243"/>
                    <a:pt x="493750" y="2878811"/>
                  </a:cubicBezTo>
                  <a:cubicBezTo>
                    <a:pt x="1152070" y="3537379"/>
                    <a:pt x="2219381" y="3537379"/>
                    <a:pt x="2877703" y="2878811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xmlns="" id="{B0055374-B7B0-3124-D8FB-698382478FB1}"/>
                </a:ext>
              </a:extLst>
            </p:cNvPr>
            <p:cNvSpPr/>
            <p:nvPr/>
          </p:nvSpPr>
          <p:spPr>
            <a:xfrm>
              <a:off x="8258681" y="5266577"/>
              <a:ext cx="3371447" cy="3372728"/>
            </a:xfrm>
            <a:custGeom>
              <a:avLst/>
              <a:gdLst>
                <a:gd name="connsiteX0" fmla="*/ 2877707 w 3371447"/>
                <a:gd name="connsiteY0" fmla="*/ 2878833 h 3372728"/>
                <a:gd name="connsiteX1" fmla="*/ 2877707 w 3371447"/>
                <a:gd name="connsiteY1" fmla="*/ 493926 h 3372728"/>
                <a:gd name="connsiteX2" fmla="*/ 493737 w 3371447"/>
                <a:gd name="connsiteY2" fmla="*/ 493926 h 3372728"/>
                <a:gd name="connsiteX3" fmla="*/ 493737 w 3371447"/>
                <a:gd name="connsiteY3" fmla="*/ 2878833 h 3372728"/>
                <a:gd name="connsiteX4" fmla="*/ 2877707 w 3371447"/>
                <a:gd name="connsiteY4" fmla="*/ 2878833 h 337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7" h="3372728">
                  <a:moveTo>
                    <a:pt x="2877707" y="2878833"/>
                  </a:moveTo>
                  <a:cubicBezTo>
                    <a:pt x="3536028" y="2220247"/>
                    <a:pt x="3536028" y="1152495"/>
                    <a:pt x="2877707" y="493926"/>
                  </a:cubicBezTo>
                  <a:cubicBezTo>
                    <a:pt x="2219386" y="-164642"/>
                    <a:pt x="1152075" y="-164642"/>
                    <a:pt x="493737" y="493926"/>
                  </a:cubicBezTo>
                  <a:cubicBezTo>
                    <a:pt x="-164579" y="1152495"/>
                    <a:pt x="-164579" y="2220247"/>
                    <a:pt x="493737" y="2878833"/>
                  </a:cubicBezTo>
                  <a:cubicBezTo>
                    <a:pt x="1152075" y="3537361"/>
                    <a:pt x="2219386" y="3537361"/>
                    <a:pt x="2877707" y="287883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xmlns="" id="{F2F60F3B-14FF-D3AA-3772-C2DC8FE71130}"/>
                </a:ext>
              </a:extLst>
            </p:cNvPr>
            <p:cNvSpPr/>
            <p:nvPr/>
          </p:nvSpPr>
          <p:spPr>
            <a:xfrm>
              <a:off x="8489658" y="1891779"/>
              <a:ext cx="3371452" cy="3372773"/>
            </a:xfrm>
            <a:custGeom>
              <a:avLst/>
              <a:gdLst>
                <a:gd name="connsiteX0" fmla="*/ 1685763 w 3371452"/>
                <a:gd name="connsiteY0" fmla="*/ 3372773 h 3372773"/>
                <a:gd name="connsiteX1" fmla="*/ 3371452 w 3371452"/>
                <a:gd name="connsiteY1" fmla="*/ 1686387 h 3372773"/>
                <a:gd name="connsiteX2" fmla="*/ 1685763 w 3371452"/>
                <a:gd name="connsiteY2" fmla="*/ 0 h 3372773"/>
                <a:gd name="connsiteX3" fmla="*/ 0 w 3371452"/>
                <a:gd name="connsiteY3" fmla="*/ 1686387 h 3372773"/>
                <a:gd name="connsiteX4" fmla="*/ 1685763 w 3371452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2" h="3372773">
                  <a:moveTo>
                    <a:pt x="1685763" y="3372773"/>
                  </a:moveTo>
                  <a:cubicBezTo>
                    <a:pt x="2616744" y="3372773"/>
                    <a:pt x="3371452" y="2617754"/>
                    <a:pt x="3371452" y="1686387"/>
                  </a:cubicBezTo>
                  <a:cubicBezTo>
                    <a:pt x="3371452" y="755021"/>
                    <a:pt x="2616744" y="0"/>
                    <a:pt x="1685763" y="0"/>
                  </a:cubicBezTo>
                  <a:cubicBezTo>
                    <a:pt x="754725" y="0"/>
                    <a:pt x="0" y="755021"/>
                    <a:pt x="0" y="1686387"/>
                  </a:cubicBezTo>
                  <a:cubicBezTo>
                    <a:pt x="0" y="2617754"/>
                    <a:pt x="754725" y="3372773"/>
                    <a:pt x="1685763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xmlns="" id="{79EC8244-CFCB-74CC-46C2-877F6393CF38}"/>
                </a:ext>
              </a:extLst>
            </p:cNvPr>
            <p:cNvSpPr/>
            <p:nvPr/>
          </p:nvSpPr>
          <p:spPr>
            <a:xfrm>
              <a:off x="6967526" y="4334979"/>
              <a:ext cx="3371480" cy="3372772"/>
            </a:xfrm>
            <a:custGeom>
              <a:avLst/>
              <a:gdLst>
                <a:gd name="connsiteX0" fmla="*/ 1685735 w 3371480"/>
                <a:gd name="connsiteY0" fmla="*/ 3372773 h 3372772"/>
                <a:gd name="connsiteX1" fmla="*/ 3371480 w 3371480"/>
                <a:gd name="connsiteY1" fmla="*/ 1686387 h 3372772"/>
                <a:gd name="connsiteX2" fmla="*/ 1685735 w 3371480"/>
                <a:gd name="connsiteY2" fmla="*/ 0 h 3372772"/>
                <a:gd name="connsiteX3" fmla="*/ 0 w 3371480"/>
                <a:gd name="connsiteY3" fmla="*/ 1686387 h 3372772"/>
                <a:gd name="connsiteX4" fmla="*/ 1685735 w 3371480"/>
                <a:gd name="connsiteY4" fmla="*/ 3372773 h 337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0" h="3372772">
                  <a:moveTo>
                    <a:pt x="1685735" y="3372773"/>
                  </a:moveTo>
                  <a:cubicBezTo>
                    <a:pt x="2616715" y="3372773"/>
                    <a:pt x="3371480" y="2617754"/>
                    <a:pt x="3371480" y="1686387"/>
                  </a:cubicBezTo>
                  <a:cubicBezTo>
                    <a:pt x="3371480" y="755019"/>
                    <a:pt x="2616715" y="0"/>
                    <a:pt x="1685735" y="0"/>
                  </a:cubicBezTo>
                  <a:cubicBezTo>
                    <a:pt x="754731" y="0"/>
                    <a:pt x="0" y="755019"/>
                    <a:pt x="0" y="1686387"/>
                  </a:cubicBezTo>
                  <a:cubicBezTo>
                    <a:pt x="0" y="2617754"/>
                    <a:pt x="754731" y="3372773"/>
                    <a:pt x="1685735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xmlns="" id="{D7B55E53-088F-B299-D0A7-929B52BC6105}"/>
                </a:ext>
              </a:extLst>
            </p:cNvPr>
            <p:cNvSpPr/>
            <p:nvPr/>
          </p:nvSpPr>
          <p:spPr>
            <a:xfrm>
              <a:off x="9893089" y="2638700"/>
              <a:ext cx="3371492" cy="3372771"/>
            </a:xfrm>
            <a:custGeom>
              <a:avLst/>
              <a:gdLst>
                <a:gd name="connsiteX0" fmla="*/ 1685746 w 3371492"/>
                <a:gd name="connsiteY0" fmla="*/ 3372772 h 3372771"/>
                <a:gd name="connsiteX1" fmla="*/ 3371492 w 3371492"/>
                <a:gd name="connsiteY1" fmla="*/ 1686386 h 3372771"/>
                <a:gd name="connsiteX2" fmla="*/ 1685746 w 3371492"/>
                <a:gd name="connsiteY2" fmla="*/ 0 h 3372771"/>
                <a:gd name="connsiteX3" fmla="*/ 0 w 3371492"/>
                <a:gd name="connsiteY3" fmla="*/ 1686386 h 3372771"/>
                <a:gd name="connsiteX4" fmla="*/ 1685746 w 3371492"/>
                <a:gd name="connsiteY4" fmla="*/ 3372772 h 337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71">
                  <a:moveTo>
                    <a:pt x="1685746" y="3372772"/>
                  </a:moveTo>
                  <a:cubicBezTo>
                    <a:pt x="2616784" y="3372772"/>
                    <a:pt x="3371492" y="2617753"/>
                    <a:pt x="3371492" y="1686386"/>
                  </a:cubicBezTo>
                  <a:cubicBezTo>
                    <a:pt x="3371492" y="755018"/>
                    <a:pt x="2616784" y="0"/>
                    <a:pt x="1685746" y="0"/>
                  </a:cubicBezTo>
                  <a:cubicBezTo>
                    <a:pt x="754765" y="0"/>
                    <a:pt x="0" y="755018"/>
                    <a:pt x="0" y="1686386"/>
                  </a:cubicBezTo>
                  <a:cubicBezTo>
                    <a:pt x="0" y="2617753"/>
                    <a:pt x="754765" y="3372772"/>
                    <a:pt x="1685746" y="3372772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xmlns="" id="{0BC1F671-0B2C-5E18-50EA-15E973E54519}"/>
                </a:ext>
              </a:extLst>
            </p:cNvPr>
            <p:cNvSpPr/>
            <p:nvPr/>
          </p:nvSpPr>
          <p:spPr>
            <a:xfrm>
              <a:off x="7226084" y="4718196"/>
              <a:ext cx="3371441" cy="3372728"/>
            </a:xfrm>
            <a:custGeom>
              <a:avLst/>
              <a:gdLst>
                <a:gd name="connsiteX0" fmla="*/ 2877701 w 3371441"/>
                <a:gd name="connsiteY0" fmla="*/ 2878815 h 3372728"/>
                <a:gd name="connsiteX1" fmla="*/ 2877701 w 3371441"/>
                <a:gd name="connsiteY1" fmla="*/ 493926 h 3372728"/>
                <a:gd name="connsiteX2" fmla="*/ 493737 w 3371441"/>
                <a:gd name="connsiteY2" fmla="*/ 493926 h 3372728"/>
                <a:gd name="connsiteX3" fmla="*/ 493737 w 3371441"/>
                <a:gd name="connsiteY3" fmla="*/ 2878815 h 3372728"/>
                <a:gd name="connsiteX4" fmla="*/ 2877701 w 3371441"/>
                <a:gd name="connsiteY4" fmla="*/ 2878815 h 337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1" h="3372728">
                  <a:moveTo>
                    <a:pt x="2877701" y="2878815"/>
                  </a:moveTo>
                  <a:cubicBezTo>
                    <a:pt x="3536022" y="2220247"/>
                    <a:pt x="3536022" y="1152495"/>
                    <a:pt x="2877701" y="493926"/>
                  </a:cubicBezTo>
                  <a:cubicBezTo>
                    <a:pt x="2219380" y="-164642"/>
                    <a:pt x="1152052" y="-164642"/>
                    <a:pt x="493737" y="493926"/>
                  </a:cubicBezTo>
                  <a:cubicBezTo>
                    <a:pt x="-164579" y="1152495"/>
                    <a:pt x="-164579" y="2220247"/>
                    <a:pt x="493737" y="2878815"/>
                  </a:cubicBezTo>
                  <a:cubicBezTo>
                    <a:pt x="1152052" y="3537367"/>
                    <a:pt x="2219380" y="3537367"/>
                    <a:pt x="2877701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xmlns="" id="{1676638F-2AD7-244B-69EA-B34C49658593}"/>
                </a:ext>
              </a:extLst>
            </p:cNvPr>
            <p:cNvSpPr/>
            <p:nvPr/>
          </p:nvSpPr>
          <p:spPr>
            <a:xfrm>
              <a:off x="9584867" y="2294522"/>
              <a:ext cx="3371492" cy="3372769"/>
            </a:xfrm>
            <a:custGeom>
              <a:avLst/>
              <a:gdLst>
                <a:gd name="connsiteX0" fmla="*/ 1685746 w 3371492"/>
                <a:gd name="connsiteY0" fmla="*/ 3372770 h 3372769"/>
                <a:gd name="connsiteX1" fmla="*/ 3371492 w 3371492"/>
                <a:gd name="connsiteY1" fmla="*/ 1686383 h 3372769"/>
                <a:gd name="connsiteX2" fmla="*/ 1685746 w 3371492"/>
                <a:gd name="connsiteY2" fmla="*/ 0 h 3372769"/>
                <a:gd name="connsiteX3" fmla="*/ 0 w 3371492"/>
                <a:gd name="connsiteY3" fmla="*/ 1686383 h 3372769"/>
                <a:gd name="connsiteX4" fmla="*/ 1685746 w 3371492"/>
                <a:gd name="connsiteY4" fmla="*/ 3372770 h 337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69">
                  <a:moveTo>
                    <a:pt x="1685746" y="3372770"/>
                  </a:moveTo>
                  <a:cubicBezTo>
                    <a:pt x="2616784" y="3372770"/>
                    <a:pt x="3371492" y="2617750"/>
                    <a:pt x="3371492" y="1686383"/>
                  </a:cubicBezTo>
                  <a:cubicBezTo>
                    <a:pt x="3371492" y="755022"/>
                    <a:pt x="2616784" y="0"/>
                    <a:pt x="1685746" y="0"/>
                  </a:cubicBezTo>
                  <a:cubicBezTo>
                    <a:pt x="754765" y="0"/>
                    <a:pt x="0" y="755022"/>
                    <a:pt x="0" y="1686383"/>
                  </a:cubicBezTo>
                  <a:cubicBezTo>
                    <a:pt x="0" y="2617750"/>
                    <a:pt x="754765" y="3372770"/>
                    <a:pt x="1685746" y="3372770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xmlns="" id="{438D56F6-A85E-7921-C95E-5849AE9674E1}"/>
                </a:ext>
              </a:extLst>
            </p:cNvPr>
            <p:cNvSpPr/>
            <p:nvPr/>
          </p:nvSpPr>
          <p:spPr>
            <a:xfrm>
              <a:off x="7578359" y="5017182"/>
              <a:ext cx="3371457" cy="3372784"/>
            </a:xfrm>
            <a:custGeom>
              <a:avLst/>
              <a:gdLst>
                <a:gd name="connsiteX0" fmla="*/ 1685712 w 3371457"/>
                <a:gd name="connsiteY0" fmla="*/ 3372785 h 3372784"/>
                <a:gd name="connsiteX1" fmla="*/ 3371457 w 3371457"/>
                <a:gd name="connsiteY1" fmla="*/ 1686387 h 3372784"/>
                <a:gd name="connsiteX2" fmla="*/ 1685712 w 3371457"/>
                <a:gd name="connsiteY2" fmla="*/ 0 h 3372784"/>
                <a:gd name="connsiteX3" fmla="*/ 0 w 3371457"/>
                <a:gd name="connsiteY3" fmla="*/ 1686387 h 3372784"/>
                <a:gd name="connsiteX4" fmla="*/ 1685712 w 3371457"/>
                <a:gd name="connsiteY4" fmla="*/ 3372785 h 337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7" h="3372784">
                  <a:moveTo>
                    <a:pt x="1685712" y="3372785"/>
                  </a:moveTo>
                  <a:cubicBezTo>
                    <a:pt x="2616749" y="3372785"/>
                    <a:pt x="3371457" y="2617748"/>
                    <a:pt x="3371457" y="1686387"/>
                  </a:cubicBezTo>
                  <a:cubicBezTo>
                    <a:pt x="3371457" y="755019"/>
                    <a:pt x="2616749" y="0"/>
                    <a:pt x="1685712" y="0"/>
                  </a:cubicBezTo>
                  <a:cubicBezTo>
                    <a:pt x="754731" y="0"/>
                    <a:pt x="0" y="755019"/>
                    <a:pt x="0" y="1686387"/>
                  </a:cubicBezTo>
                  <a:cubicBezTo>
                    <a:pt x="0" y="2617748"/>
                    <a:pt x="754731" y="3372785"/>
                    <a:pt x="1685712" y="337278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xmlns="" id="{F6BF2F5B-AB63-1386-245F-2FD506125368}"/>
                </a:ext>
              </a:extLst>
            </p:cNvPr>
            <p:cNvSpPr/>
            <p:nvPr/>
          </p:nvSpPr>
          <p:spPr>
            <a:xfrm>
              <a:off x="9195203" y="2046386"/>
              <a:ext cx="3371426" cy="3372740"/>
            </a:xfrm>
            <a:custGeom>
              <a:avLst/>
              <a:gdLst>
                <a:gd name="connsiteX0" fmla="*/ 2877686 w 3371426"/>
                <a:gd name="connsiteY0" fmla="*/ 2878815 h 3372740"/>
                <a:gd name="connsiteX1" fmla="*/ 2877686 w 3371426"/>
                <a:gd name="connsiteY1" fmla="*/ 493926 h 3372740"/>
                <a:gd name="connsiteX2" fmla="*/ 493732 w 3371426"/>
                <a:gd name="connsiteY2" fmla="*/ 493926 h 3372740"/>
                <a:gd name="connsiteX3" fmla="*/ 493732 w 3371426"/>
                <a:gd name="connsiteY3" fmla="*/ 2878815 h 3372740"/>
                <a:gd name="connsiteX4" fmla="*/ 2877686 w 3371426"/>
                <a:gd name="connsiteY4" fmla="*/ 2878815 h 33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6" h="3372740">
                  <a:moveTo>
                    <a:pt x="2877686" y="2878815"/>
                  </a:moveTo>
                  <a:cubicBezTo>
                    <a:pt x="3536007" y="2220246"/>
                    <a:pt x="3536007" y="1152494"/>
                    <a:pt x="2877686" y="493926"/>
                  </a:cubicBezTo>
                  <a:cubicBezTo>
                    <a:pt x="2219365" y="-164642"/>
                    <a:pt x="1152054" y="-164642"/>
                    <a:pt x="493732" y="493926"/>
                  </a:cubicBezTo>
                  <a:cubicBezTo>
                    <a:pt x="-164577" y="1152494"/>
                    <a:pt x="-164577" y="2220246"/>
                    <a:pt x="493732" y="2878815"/>
                  </a:cubicBezTo>
                  <a:cubicBezTo>
                    <a:pt x="1152054" y="3537383"/>
                    <a:pt x="2219365" y="3537383"/>
                    <a:pt x="2877686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xmlns="" id="{B3526F5B-EF48-AA50-E728-2E2E2530975C}"/>
                </a:ext>
              </a:extLst>
            </p:cNvPr>
            <p:cNvSpPr/>
            <p:nvPr/>
          </p:nvSpPr>
          <p:spPr>
            <a:xfrm>
              <a:off x="7998333" y="5209918"/>
              <a:ext cx="3371425" cy="3372731"/>
            </a:xfrm>
            <a:custGeom>
              <a:avLst/>
              <a:gdLst>
                <a:gd name="connsiteX0" fmla="*/ 2877685 w 3371425"/>
                <a:gd name="connsiteY0" fmla="*/ 2878793 h 3372731"/>
                <a:gd name="connsiteX1" fmla="*/ 2877685 w 3371425"/>
                <a:gd name="connsiteY1" fmla="*/ 493926 h 3372731"/>
                <a:gd name="connsiteX2" fmla="*/ 493737 w 3371425"/>
                <a:gd name="connsiteY2" fmla="*/ 493926 h 3372731"/>
                <a:gd name="connsiteX3" fmla="*/ 493732 w 3371425"/>
                <a:gd name="connsiteY3" fmla="*/ 2878793 h 3372731"/>
                <a:gd name="connsiteX4" fmla="*/ 2877685 w 3371425"/>
                <a:gd name="connsiteY4" fmla="*/ 2878793 h 337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5" h="3372731">
                  <a:moveTo>
                    <a:pt x="2877685" y="2878793"/>
                  </a:moveTo>
                  <a:cubicBezTo>
                    <a:pt x="3536006" y="2220247"/>
                    <a:pt x="3536006" y="1152495"/>
                    <a:pt x="2877685" y="493926"/>
                  </a:cubicBezTo>
                  <a:cubicBezTo>
                    <a:pt x="2219364" y="-164642"/>
                    <a:pt x="1152047" y="-164642"/>
                    <a:pt x="493737" y="493926"/>
                  </a:cubicBezTo>
                  <a:cubicBezTo>
                    <a:pt x="-164578" y="1152495"/>
                    <a:pt x="-164578" y="2220247"/>
                    <a:pt x="493732" y="2878793"/>
                  </a:cubicBezTo>
                  <a:cubicBezTo>
                    <a:pt x="1152047" y="3537378"/>
                    <a:pt x="2219364" y="3537378"/>
                    <a:pt x="2877685" y="287879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9" name="Полилиния 48">
              <a:extLst>
                <a:ext uri="{FF2B5EF4-FFF2-40B4-BE49-F238E27FC236}">
                  <a16:creationId xmlns:a16="http://schemas.microsoft.com/office/drawing/2014/main" xmlns="" id="{AEA01A53-9D68-D51F-F7D4-889DF5E406A8}"/>
                </a:ext>
              </a:extLst>
            </p:cNvPr>
            <p:cNvSpPr/>
            <p:nvPr/>
          </p:nvSpPr>
          <p:spPr>
            <a:xfrm>
              <a:off x="8753015" y="1912603"/>
              <a:ext cx="3371451" cy="3372740"/>
            </a:xfrm>
            <a:custGeom>
              <a:avLst/>
              <a:gdLst>
                <a:gd name="connsiteX0" fmla="*/ 2877711 w 3371451"/>
                <a:gd name="connsiteY0" fmla="*/ 2878814 h 3372740"/>
                <a:gd name="connsiteX1" fmla="*/ 2877711 w 3371451"/>
                <a:gd name="connsiteY1" fmla="*/ 493926 h 3372740"/>
                <a:gd name="connsiteX2" fmla="*/ 493758 w 3371451"/>
                <a:gd name="connsiteY2" fmla="*/ 493926 h 3372740"/>
                <a:gd name="connsiteX3" fmla="*/ 493758 w 3371451"/>
                <a:gd name="connsiteY3" fmla="*/ 2878814 h 3372740"/>
                <a:gd name="connsiteX4" fmla="*/ 2877711 w 3371451"/>
                <a:gd name="connsiteY4" fmla="*/ 2878814 h 33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1" h="3372740">
                  <a:moveTo>
                    <a:pt x="2877711" y="2878814"/>
                  </a:moveTo>
                  <a:cubicBezTo>
                    <a:pt x="3536032" y="2220245"/>
                    <a:pt x="3536032" y="1152493"/>
                    <a:pt x="2877711" y="493926"/>
                  </a:cubicBezTo>
                  <a:cubicBezTo>
                    <a:pt x="2219391" y="-164642"/>
                    <a:pt x="1152022" y="-164642"/>
                    <a:pt x="493758" y="493926"/>
                  </a:cubicBezTo>
                  <a:cubicBezTo>
                    <a:pt x="-164586" y="1152493"/>
                    <a:pt x="-164586" y="2220245"/>
                    <a:pt x="493758" y="2878814"/>
                  </a:cubicBezTo>
                  <a:cubicBezTo>
                    <a:pt x="1152022" y="3537382"/>
                    <a:pt x="2219391" y="3537382"/>
                    <a:pt x="2877711" y="2878814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0" name="Полилиния 49">
              <a:extLst>
                <a:ext uri="{FF2B5EF4-FFF2-40B4-BE49-F238E27FC236}">
                  <a16:creationId xmlns:a16="http://schemas.microsoft.com/office/drawing/2014/main" xmlns="" id="{F1B36193-A651-1407-B023-4776349C008C}"/>
                </a:ext>
              </a:extLst>
            </p:cNvPr>
            <p:cNvSpPr/>
            <p:nvPr/>
          </p:nvSpPr>
          <p:spPr>
            <a:xfrm>
              <a:off x="8454516" y="5281936"/>
              <a:ext cx="3371459" cy="3372726"/>
            </a:xfrm>
            <a:custGeom>
              <a:avLst/>
              <a:gdLst>
                <a:gd name="connsiteX0" fmla="*/ 2877719 w 3371459"/>
                <a:gd name="connsiteY0" fmla="*/ 2878787 h 3372726"/>
                <a:gd name="connsiteX1" fmla="*/ 2877719 w 3371459"/>
                <a:gd name="connsiteY1" fmla="*/ 493926 h 3372726"/>
                <a:gd name="connsiteX2" fmla="*/ 493736 w 3371459"/>
                <a:gd name="connsiteY2" fmla="*/ 493926 h 3372726"/>
                <a:gd name="connsiteX3" fmla="*/ 493736 w 3371459"/>
                <a:gd name="connsiteY3" fmla="*/ 2878787 h 3372726"/>
                <a:gd name="connsiteX4" fmla="*/ 2877719 w 3371459"/>
                <a:gd name="connsiteY4" fmla="*/ 2878787 h 337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9" h="3372726">
                  <a:moveTo>
                    <a:pt x="2877719" y="2878787"/>
                  </a:moveTo>
                  <a:cubicBezTo>
                    <a:pt x="3536039" y="2220247"/>
                    <a:pt x="3536039" y="1152495"/>
                    <a:pt x="2877719" y="493926"/>
                  </a:cubicBezTo>
                  <a:cubicBezTo>
                    <a:pt x="2219397" y="-164642"/>
                    <a:pt x="1152029" y="-164642"/>
                    <a:pt x="493736" y="493926"/>
                  </a:cubicBezTo>
                  <a:cubicBezTo>
                    <a:pt x="-164579" y="1152495"/>
                    <a:pt x="-164579" y="2220247"/>
                    <a:pt x="493736" y="2878787"/>
                  </a:cubicBezTo>
                  <a:cubicBezTo>
                    <a:pt x="1152029" y="3537373"/>
                    <a:pt x="2219397" y="3537373"/>
                    <a:pt x="2877719" y="2878787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1" name="Полилиния 50">
              <a:extLst>
                <a:ext uri="{FF2B5EF4-FFF2-40B4-BE49-F238E27FC236}">
                  <a16:creationId xmlns:a16="http://schemas.microsoft.com/office/drawing/2014/main" xmlns="" id="{5D39CF0B-0874-B654-EB5E-A610D0545B74}"/>
                </a:ext>
              </a:extLst>
            </p:cNvPr>
            <p:cNvSpPr/>
            <p:nvPr/>
          </p:nvSpPr>
          <p:spPr>
            <a:xfrm>
              <a:off x="8290993" y="1903287"/>
              <a:ext cx="3371454" cy="3372736"/>
            </a:xfrm>
            <a:custGeom>
              <a:avLst/>
              <a:gdLst>
                <a:gd name="connsiteX0" fmla="*/ 2877714 w 3371454"/>
                <a:gd name="connsiteY0" fmla="*/ 2878811 h 3372736"/>
                <a:gd name="connsiteX1" fmla="*/ 2877714 w 3371454"/>
                <a:gd name="connsiteY1" fmla="*/ 493926 h 3372736"/>
                <a:gd name="connsiteX2" fmla="*/ 493732 w 3371454"/>
                <a:gd name="connsiteY2" fmla="*/ 493926 h 3372736"/>
                <a:gd name="connsiteX3" fmla="*/ 493732 w 3371454"/>
                <a:gd name="connsiteY3" fmla="*/ 2878811 h 3372736"/>
                <a:gd name="connsiteX4" fmla="*/ 2877714 w 3371454"/>
                <a:gd name="connsiteY4" fmla="*/ 2878811 h 337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4" h="3372736">
                  <a:moveTo>
                    <a:pt x="2877714" y="2878811"/>
                  </a:moveTo>
                  <a:cubicBezTo>
                    <a:pt x="3536035" y="2220248"/>
                    <a:pt x="3536035" y="1152495"/>
                    <a:pt x="2877714" y="493926"/>
                  </a:cubicBezTo>
                  <a:cubicBezTo>
                    <a:pt x="2219393" y="-164642"/>
                    <a:pt x="1152025" y="-164642"/>
                    <a:pt x="493732" y="493926"/>
                  </a:cubicBezTo>
                  <a:cubicBezTo>
                    <a:pt x="-164577" y="1152495"/>
                    <a:pt x="-164577" y="2220248"/>
                    <a:pt x="493732" y="2878811"/>
                  </a:cubicBezTo>
                  <a:cubicBezTo>
                    <a:pt x="1152025" y="3537379"/>
                    <a:pt x="2219393" y="3537379"/>
                    <a:pt x="2877714" y="2878811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2" name="Полилиния 51">
              <a:extLst>
                <a:ext uri="{FF2B5EF4-FFF2-40B4-BE49-F238E27FC236}">
                  <a16:creationId xmlns:a16="http://schemas.microsoft.com/office/drawing/2014/main" xmlns="" id="{AB7A4B71-9660-B39D-F22F-BF4E80961567}"/>
                </a:ext>
              </a:extLst>
            </p:cNvPr>
            <p:cNvSpPr/>
            <p:nvPr/>
          </p:nvSpPr>
          <p:spPr>
            <a:xfrm>
              <a:off x="8913349" y="5228254"/>
              <a:ext cx="3371459" cy="3372740"/>
            </a:xfrm>
            <a:custGeom>
              <a:avLst/>
              <a:gdLst>
                <a:gd name="connsiteX0" fmla="*/ 2877719 w 3371459"/>
                <a:gd name="connsiteY0" fmla="*/ 2878844 h 3372740"/>
                <a:gd name="connsiteX1" fmla="*/ 2877719 w 3371459"/>
                <a:gd name="connsiteY1" fmla="*/ 493926 h 3372740"/>
                <a:gd name="connsiteX2" fmla="*/ 493708 w 3371459"/>
                <a:gd name="connsiteY2" fmla="*/ 493926 h 3372740"/>
                <a:gd name="connsiteX3" fmla="*/ 493765 w 3371459"/>
                <a:gd name="connsiteY3" fmla="*/ 2878844 h 3372740"/>
                <a:gd name="connsiteX4" fmla="*/ 2877719 w 3371459"/>
                <a:gd name="connsiteY4" fmla="*/ 2878844 h 33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9" h="3372740">
                  <a:moveTo>
                    <a:pt x="2877719" y="2878844"/>
                  </a:moveTo>
                  <a:cubicBezTo>
                    <a:pt x="3536040" y="2220247"/>
                    <a:pt x="3536040" y="1152495"/>
                    <a:pt x="2877719" y="493926"/>
                  </a:cubicBezTo>
                  <a:cubicBezTo>
                    <a:pt x="2219397" y="-164642"/>
                    <a:pt x="1152030" y="-164642"/>
                    <a:pt x="493708" y="493926"/>
                  </a:cubicBezTo>
                  <a:cubicBezTo>
                    <a:pt x="-164579" y="1152495"/>
                    <a:pt x="-164579" y="2220247"/>
                    <a:pt x="493765" y="2878844"/>
                  </a:cubicBezTo>
                  <a:cubicBezTo>
                    <a:pt x="1152030" y="3537373"/>
                    <a:pt x="2219397" y="3537373"/>
                    <a:pt x="2877719" y="2878844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:a16="http://schemas.microsoft.com/office/drawing/2014/main" xmlns="" id="{870B0FE5-C96F-5154-D921-07F6D2594A83}"/>
                </a:ext>
              </a:extLst>
            </p:cNvPr>
            <p:cNvSpPr/>
            <p:nvPr/>
          </p:nvSpPr>
          <p:spPr>
            <a:xfrm>
              <a:off x="7843864" y="2019294"/>
              <a:ext cx="3371428" cy="3372741"/>
            </a:xfrm>
            <a:custGeom>
              <a:avLst/>
              <a:gdLst>
                <a:gd name="connsiteX0" fmla="*/ 2877730 w 3371428"/>
                <a:gd name="connsiteY0" fmla="*/ 2878815 h 3372741"/>
                <a:gd name="connsiteX1" fmla="*/ 2877730 w 3371428"/>
                <a:gd name="connsiteY1" fmla="*/ 493926 h 3372741"/>
                <a:gd name="connsiteX2" fmla="*/ 493736 w 3371428"/>
                <a:gd name="connsiteY2" fmla="*/ 493926 h 3372741"/>
                <a:gd name="connsiteX3" fmla="*/ 493736 w 3371428"/>
                <a:gd name="connsiteY3" fmla="*/ 2878815 h 3372741"/>
                <a:gd name="connsiteX4" fmla="*/ 2877730 w 3371428"/>
                <a:gd name="connsiteY4" fmla="*/ 2878815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8" h="3372741">
                  <a:moveTo>
                    <a:pt x="2877730" y="2878815"/>
                  </a:moveTo>
                  <a:cubicBezTo>
                    <a:pt x="3535994" y="2220247"/>
                    <a:pt x="3535994" y="1152494"/>
                    <a:pt x="2877730" y="493926"/>
                  </a:cubicBezTo>
                  <a:cubicBezTo>
                    <a:pt x="2219409" y="-164642"/>
                    <a:pt x="1152052" y="-164642"/>
                    <a:pt x="493736" y="493926"/>
                  </a:cubicBezTo>
                  <a:cubicBezTo>
                    <a:pt x="-164579" y="1152494"/>
                    <a:pt x="-164579" y="2220247"/>
                    <a:pt x="493736" y="2878815"/>
                  </a:cubicBezTo>
                  <a:cubicBezTo>
                    <a:pt x="1152052" y="3537383"/>
                    <a:pt x="2219409" y="3537383"/>
                    <a:pt x="2877730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4" name="Полилиния 53">
              <a:extLst>
                <a:ext uri="{FF2B5EF4-FFF2-40B4-BE49-F238E27FC236}">
                  <a16:creationId xmlns:a16="http://schemas.microsoft.com/office/drawing/2014/main" xmlns="" id="{23579FFF-812C-E6EA-09D8-BECB66CFC75C}"/>
                </a:ext>
              </a:extLst>
            </p:cNvPr>
            <p:cNvSpPr/>
            <p:nvPr/>
          </p:nvSpPr>
          <p:spPr>
            <a:xfrm>
              <a:off x="9340827" y="5052482"/>
              <a:ext cx="3371491" cy="3372778"/>
            </a:xfrm>
            <a:custGeom>
              <a:avLst/>
              <a:gdLst>
                <a:gd name="connsiteX0" fmla="*/ 1685746 w 3371491"/>
                <a:gd name="connsiteY0" fmla="*/ 3372779 h 3372778"/>
                <a:gd name="connsiteX1" fmla="*/ 3371492 w 3371491"/>
                <a:gd name="connsiteY1" fmla="*/ 1686387 h 3372778"/>
                <a:gd name="connsiteX2" fmla="*/ 1685746 w 3371491"/>
                <a:gd name="connsiteY2" fmla="*/ 0 h 3372778"/>
                <a:gd name="connsiteX3" fmla="*/ 0 w 3371491"/>
                <a:gd name="connsiteY3" fmla="*/ 1686387 h 3372778"/>
                <a:gd name="connsiteX4" fmla="*/ 1685746 w 3371491"/>
                <a:gd name="connsiteY4" fmla="*/ 3372779 h 337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1" h="3372778">
                  <a:moveTo>
                    <a:pt x="1685746" y="3372779"/>
                  </a:moveTo>
                  <a:cubicBezTo>
                    <a:pt x="2616727" y="3372779"/>
                    <a:pt x="3371492" y="2617754"/>
                    <a:pt x="3371492" y="1686387"/>
                  </a:cubicBezTo>
                  <a:cubicBezTo>
                    <a:pt x="3371492" y="755020"/>
                    <a:pt x="2616727" y="0"/>
                    <a:pt x="1685746" y="0"/>
                  </a:cubicBezTo>
                  <a:cubicBezTo>
                    <a:pt x="754708" y="0"/>
                    <a:pt x="0" y="755020"/>
                    <a:pt x="0" y="1686387"/>
                  </a:cubicBezTo>
                  <a:cubicBezTo>
                    <a:pt x="0" y="2617754"/>
                    <a:pt x="754708" y="3372779"/>
                    <a:pt x="1685746" y="3372779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5" name="Полилиния 54">
              <a:extLst>
                <a:ext uri="{FF2B5EF4-FFF2-40B4-BE49-F238E27FC236}">
                  <a16:creationId xmlns:a16="http://schemas.microsoft.com/office/drawing/2014/main" xmlns="" id="{3E6F5225-A658-1254-8D36-A1E2C388C245}"/>
                </a:ext>
              </a:extLst>
            </p:cNvPr>
            <p:cNvSpPr/>
            <p:nvPr/>
          </p:nvSpPr>
          <p:spPr>
            <a:xfrm>
              <a:off x="7444434" y="2251735"/>
              <a:ext cx="3371497" cy="3372771"/>
            </a:xfrm>
            <a:custGeom>
              <a:avLst/>
              <a:gdLst>
                <a:gd name="connsiteX0" fmla="*/ 1685735 w 3371497"/>
                <a:gd name="connsiteY0" fmla="*/ 3372771 h 3372771"/>
                <a:gd name="connsiteX1" fmla="*/ 3371498 w 3371497"/>
                <a:gd name="connsiteY1" fmla="*/ 1686385 h 3372771"/>
                <a:gd name="connsiteX2" fmla="*/ 1685735 w 3371497"/>
                <a:gd name="connsiteY2" fmla="*/ 0 h 3372771"/>
                <a:gd name="connsiteX3" fmla="*/ 0 w 3371497"/>
                <a:gd name="connsiteY3" fmla="*/ 1686385 h 3372771"/>
                <a:gd name="connsiteX4" fmla="*/ 1685735 w 3371497"/>
                <a:gd name="connsiteY4" fmla="*/ 3372771 h 337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7" h="3372771">
                  <a:moveTo>
                    <a:pt x="1685735" y="3372771"/>
                  </a:moveTo>
                  <a:cubicBezTo>
                    <a:pt x="2616733" y="3372771"/>
                    <a:pt x="3371498" y="2617752"/>
                    <a:pt x="3371498" y="1686385"/>
                  </a:cubicBezTo>
                  <a:cubicBezTo>
                    <a:pt x="3371498" y="755023"/>
                    <a:pt x="2616733" y="0"/>
                    <a:pt x="1685735" y="0"/>
                  </a:cubicBezTo>
                  <a:cubicBezTo>
                    <a:pt x="754731" y="0"/>
                    <a:pt x="0" y="755023"/>
                    <a:pt x="0" y="1686385"/>
                  </a:cubicBezTo>
                  <a:cubicBezTo>
                    <a:pt x="0" y="2617752"/>
                    <a:pt x="754731" y="3372771"/>
                    <a:pt x="1685735" y="3372771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6" name="Полилиния 55">
              <a:extLst>
                <a:ext uri="{FF2B5EF4-FFF2-40B4-BE49-F238E27FC236}">
                  <a16:creationId xmlns:a16="http://schemas.microsoft.com/office/drawing/2014/main" xmlns="" id="{9ADB1A1A-BAFD-49F1-7D62-EE9BE7C977DE}"/>
                </a:ext>
              </a:extLst>
            </p:cNvPr>
            <p:cNvSpPr/>
            <p:nvPr/>
          </p:nvSpPr>
          <p:spPr>
            <a:xfrm>
              <a:off x="9704638" y="4767672"/>
              <a:ext cx="3371492" cy="3372785"/>
            </a:xfrm>
            <a:custGeom>
              <a:avLst/>
              <a:gdLst>
                <a:gd name="connsiteX0" fmla="*/ 1685746 w 3371492"/>
                <a:gd name="connsiteY0" fmla="*/ 3372785 h 3372784"/>
                <a:gd name="connsiteX1" fmla="*/ 3371492 w 3371492"/>
                <a:gd name="connsiteY1" fmla="*/ 1686387 h 3372784"/>
                <a:gd name="connsiteX2" fmla="*/ 1685746 w 3371492"/>
                <a:gd name="connsiteY2" fmla="*/ 0 h 3372784"/>
                <a:gd name="connsiteX3" fmla="*/ 0 w 3371492"/>
                <a:gd name="connsiteY3" fmla="*/ 1686387 h 3372784"/>
                <a:gd name="connsiteX4" fmla="*/ 1685746 w 3371492"/>
                <a:gd name="connsiteY4" fmla="*/ 3372785 h 337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84">
                  <a:moveTo>
                    <a:pt x="1685746" y="3372785"/>
                  </a:moveTo>
                  <a:cubicBezTo>
                    <a:pt x="2616727" y="3372785"/>
                    <a:pt x="3371492" y="2617754"/>
                    <a:pt x="3371492" y="1686387"/>
                  </a:cubicBezTo>
                  <a:cubicBezTo>
                    <a:pt x="3371492" y="755025"/>
                    <a:pt x="2616727" y="0"/>
                    <a:pt x="1685746" y="0"/>
                  </a:cubicBezTo>
                  <a:cubicBezTo>
                    <a:pt x="754708" y="0"/>
                    <a:pt x="0" y="755025"/>
                    <a:pt x="0" y="1686387"/>
                  </a:cubicBezTo>
                  <a:cubicBezTo>
                    <a:pt x="0" y="2617754"/>
                    <a:pt x="754708" y="3372785"/>
                    <a:pt x="1685746" y="337278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xmlns="" id="{46068A8A-1073-B24C-397E-C971E7F751D6}"/>
                </a:ext>
              </a:extLst>
            </p:cNvPr>
            <p:cNvSpPr/>
            <p:nvPr/>
          </p:nvSpPr>
          <p:spPr>
            <a:xfrm>
              <a:off x="7122574" y="2583459"/>
              <a:ext cx="3371453" cy="3372737"/>
            </a:xfrm>
            <a:custGeom>
              <a:avLst/>
              <a:gdLst>
                <a:gd name="connsiteX0" fmla="*/ 2877712 w 3371453"/>
                <a:gd name="connsiteY0" fmla="*/ 2878811 h 3372737"/>
                <a:gd name="connsiteX1" fmla="*/ 2877712 w 3371453"/>
                <a:gd name="connsiteY1" fmla="*/ 493928 h 3372737"/>
                <a:gd name="connsiteX2" fmla="*/ 493736 w 3371453"/>
                <a:gd name="connsiteY2" fmla="*/ 493928 h 3372737"/>
                <a:gd name="connsiteX3" fmla="*/ 493736 w 3371453"/>
                <a:gd name="connsiteY3" fmla="*/ 2878811 h 3372737"/>
                <a:gd name="connsiteX4" fmla="*/ 2877712 w 3371453"/>
                <a:gd name="connsiteY4" fmla="*/ 2878811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3" h="3372737">
                  <a:moveTo>
                    <a:pt x="2877712" y="2878811"/>
                  </a:moveTo>
                  <a:cubicBezTo>
                    <a:pt x="3536034" y="2220243"/>
                    <a:pt x="3536034" y="1152496"/>
                    <a:pt x="2877712" y="493928"/>
                  </a:cubicBezTo>
                  <a:cubicBezTo>
                    <a:pt x="2219391" y="-164642"/>
                    <a:pt x="1152052" y="-164643"/>
                    <a:pt x="493736" y="493928"/>
                  </a:cubicBezTo>
                  <a:cubicBezTo>
                    <a:pt x="-164579" y="1152496"/>
                    <a:pt x="-164579" y="2220243"/>
                    <a:pt x="493736" y="2878811"/>
                  </a:cubicBezTo>
                  <a:cubicBezTo>
                    <a:pt x="1152052" y="3537380"/>
                    <a:pt x="2219391" y="3537380"/>
                    <a:pt x="2877712" y="2878811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xmlns="" id="{6B6E72F5-9EE2-8F81-1058-EA6743694BB0}"/>
                </a:ext>
              </a:extLst>
            </p:cNvPr>
            <p:cNvSpPr/>
            <p:nvPr/>
          </p:nvSpPr>
          <p:spPr>
            <a:xfrm>
              <a:off x="9978110" y="4395222"/>
              <a:ext cx="3371449" cy="3372738"/>
            </a:xfrm>
            <a:custGeom>
              <a:avLst/>
              <a:gdLst>
                <a:gd name="connsiteX0" fmla="*/ 2877709 w 3371449"/>
                <a:gd name="connsiteY0" fmla="*/ 2878816 h 3372738"/>
                <a:gd name="connsiteX1" fmla="*/ 2877709 w 3371449"/>
                <a:gd name="connsiteY1" fmla="*/ 493926 h 3372738"/>
                <a:gd name="connsiteX2" fmla="*/ 493698 w 3371449"/>
                <a:gd name="connsiteY2" fmla="*/ 493926 h 3372738"/>
                <a:gd name="connsiteX3" fmla="*/ 493698 w 3371449"/>
                <a:gd name="connsiteY3" fmla="*/ 2878810 h 3372738"/>
                <a:gd name="connsiteX4" fmla="*/ 2877709 w 3371449"/>
                <a:gd name="connsiteY4" fmla="*/ 2878816 h 337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38">
                  <a:moveTo>
                    <a:pt x="2877709" y="2878816"/>
                  </a:moveTo>
                  <a:cubicBezTo>
                    <a:pt x="3536030" y="2220247"/>
                    <a:pt x="3536030" y="1152495"/>
                    <a:pt x="2877709" y="493926"/>
                  </a:cubicBezTo>
                  <a:cubicBezTo>
                    <a:pt x="2219387" y="-164642"/>
                    <a:pt x="1152020" y="-164642"/>
                    <a:pt x="493698" y="493926"/>
                  </a:cubicBezTo>
                  <a:cubicBezTo>
                    <a:pt x="-164566" y="1152495"/>
                    <a:pt x="-164566" y="2220242"/>
                    <a:pt x="493698" y="2878810"/>
                  </a:cubicBezTo>
                  <a:cubicBezTo>
                    <a:pt x="1152020" y="3537378"/>
                    <a:pt x="2219387" y="3537384"/>
                    <a:pt x="2877709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xmlns="" id="{0F142D30-74FB-2A2D-5530-50F5EE041B2E}"/>
                </a:ext>
              </a:extLst>
            </p:cNvPr>
            <p:cNvSpPr/>
            <p:nvPr/>
          </p:nvSpPr>
          <p:spPr>
            <a:xfrm>
              <a:off x="6902441" y="2989548"/>
              <a:ext cx="3371443" cy="3372741"/>
            </a:xfrm>
            <a:custGeom>
              <a:avLst/>
              <a:gdLst>
                <a:gd name="connsiteX0" fmla="*/ 2877703 w 3371443"/>
                <a:gd name="connsiteY0" fmla="*/ 2878816 h 3372741"/>
                <a:gd name="connsiteX1" fmla="*/ 2877703 w 3371443"/>
                <a:gd name="connsiteY1" fmla="*/ 493926 h 3372741"/>
                <a:gd name="connsiteX2" fmla="*/ 493732 w 3371443"/>
                <a:gd name="connsiteY2" fmla="*/ 493926 h 3372741"/>
                <a:gd name="connsiteX3" fmla="*/ 493732 w 3371443"/>
                <a:gd name="connsiteY3" fmla="*/ 2878816 h 3372741"/>
                <a:gd name="connsiteX4" fmla="*/ 2877703 w 3371443"/>
                <a:gd name="connsiteY4" fmla="*/ 2878816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3" h="3372741">
                  <a:moveTo>
                    <a:pt x="2877703" y="2878816"/>
                  </a:moveTo>
                  <a:cubicBezTo>
                    <a:pt x="3536024" y="2220247"/>
                    <a:pt x="3536024" y="1152495"/>
                    <a:pt x="2877703" y="493926"/>
                  </a:cubicBezTo>
                  <a:cubicBezTo>
                    <a:pt x="2219387" y="-164642"/>
                    <a:pt x="1152048" y="-164642"/>
                    <a:pt x="493732" y="493926"/>
                  </a:cubicBezTo>
                  <a:cubicBezTo>
                    <a:pt x="-164577" y="1152495"/>
                    <a:pt x="-164577" y="2220247"/>
                    <a:pt x="493732" y="2878816"/>
                  </a:cubicBezTo>
                  <a:cubicBezTo>
                    <a:pt x="1152048" y="3537384"/>
                    <a:pt x="2219387" y="3537384"/>
                    <a:pt x="2877703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60" name="Полилиния 59">
              <a:extLst>
                <a:ext uri="{FF2B5EF4-FFF2-40B4-BE49-F238E27FC236}">
                  <a16:creationId xmlns:a16="http://schemas.microsoft.com/office/drawing/2014/main" xmlns="" id="{FC510DB4-BCB7-42BA-68BE-FCDC2E44CE59}"/>
                </a:ext>
              </a:extLst>
            </p:cNvPr>
            <p:cNvSpPr/>
            <p:nvPr/>
          </p:nvSpPr>
          <p:spPr>
            <a:xfrm>
              <a:off x="10140940" y="3962722"/>
              <a:ext cx="3371434" cy="3372774"/>
            </a:xfrm>
            <a:custGeom>
              <a:avLst/>
              <a:gdLst>
                <a:gd name="connsiteX0" fmla="*/ 1685689 w 3371434"/>
                <a:gd name="connsiteY0" fmla="*/ 3372773 h 3372773"/>
                <a:gd name="connsiteX1" fmla="*/ 3371435 w 3371434"/>
                <a:gd name="connsiteY1" fmla="*/ 1686387 h 3372773"/>
                <a:gd name="connsiteX2" fmla="*/ 1685689 w 3371434"/>
                <a:gd name="connsiteY2" fmla="*/ 0 h 3372773"/>
                <a:gd name="connsiteX3" fmla="*/ 0 w 3371434"/>
                <a:gd name="connsiteY3" fmla="*/ 1686387 h 3372773"/>
                <a:gd name="connsiteX4" fmla="*/ 1685689 w 3371434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4" h="3372773">
                  <a:moveTo>
                    <a:pt x="1685689" y="3372773"/>
                  </a:moveTo>
                  <a:cubicBezTo>
                    <a:pt x="2616727" y="3372773"/>
                    <a:pt x="3371435" y="2617754"/>
                    <a:pt x="3371435" y="1686387"/>
                  </a:cubicBezTo>
                  <a:cubicBezTo>
                    <a:pt x="3371435" y="755019"/>
                    <a:pt x="2616727" y="0"/>
                    <a:pt x="1685689" y="0"/>
                  </a:cubicBezTo>
                  <a:cubicBezTo>
                    <a:pt x="754708" y="0"/>
                    <a:pt x="0" y="755019"/>
                    <a:pt x="0" y="1686387"/>
                  </a:cubicBezTo>
                  <a:cubicBezTo>
                    <a:pt x="0" y="2617754"/>
                    <a:pt x="754708" y="3372773"/>
                    <a:pt x="1685689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61" name="Полилиния 60">
              <a:extLst>
                <a:ext uri="{FF2B5EF4-FFF2-40B4-BE49-F238E27FC236}">
                  <a16:creationId xmlns:a16="http://schemas.microsoft.com/office/drawing/2014/main" xmlns="" id="{63B6FF4B-E7DD-F8B2-D8B3-D84B2ED0B518}"/>
                </a:ext>
              </a:extLst>
            </p:cNvPr>
            <p:cNvSpPr/>
            <p:nvPr/>
          </p:nvSpPr>
          <p:spPr>
            <a:xfrm>
              <a:off x="6800185" y="3440443"/>
              <a:ext cx="3371480" cy="3372767"/>
            </a:xfrm>
            <a:custGeom>
              <a:avLst/>
              <a:gdLst>
                <a:gd name="connsiteX0" fmla="*/ 1685735 w 3371480"/>
                <a:gd name="connsiteY0" fmla="*/ 3372768 h 3372767"/>
                <a:gd name="connsiteX1" fmla="*/ 3371480 w 3371480"/>
                <a:gd name="connsiteY1" fmla="*/ 1686381 h 3372767"/>
                <a:gd name="connsiteX2" fmla="*/ 1685735 w 3371480"/>
                <a:gd name="connsiteY2" fmla="*/ 0 h 3372767"/>
                <a:gd name="connsiteX3" fmla="*/ 0 w 3371480"/>
                <a:gd name="connsiteY3" fmla="*/ 1686381 h 3372767"/>
                <a:gd name="connsiteX4" fmla="*/ 1685735 w 3371480"/>
                <a:gd name="connsiteY4" fmla="*/ 3372768 h 337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0" h="3372767">
                  <a:moveTo>
                    <a:pt x="1685735" y="3372768"/>
                  </a:moveTo>
                  <a:cubicBezTo>
                    <a:pt x="2616716" y="3372768"/>
                    <a:pt x="3371480" y="2617748"/>
                    <a:pt x="3371480" y="1686381"/>
                  </a:cubicBezTo>
                  <a:cubicBezTo>
                    <a:pt x="3371480" y="755019"/>
                    <a:pt x="2616716" y="0"/>
                    <a:pt x="1685735" y="0"/>
                  </a:cubicBezTo>
                  <a:cubicBezTo>
                    <a:pt x="754731" y="0"/>
                    <a:pt x="0" y="755019"/>
                    <a:pt x="0" y="1686381"/>
                  </a:cubicBezTo>
                  <a:cubicBezTo>
                    <a:pt x="0" y="2617748"/>
                    <a:pt x="754731" y="3372768"/>
                    <a:pt x="1685735" y="3372768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62" name="Полилиния 61">
              <a:extLst>
                <a:ext uri="{FF2B5EF4-FFF2-40B4-BE49-F238E27FC236}">
                  <a16:creationId xmlns:a16="http://schemas.microsoft.com/office/drawing/2014/main" xmlns="" id="{2D6B1A80-7EC4-F1AA-0ADC-38FC4350A971}"/>
                </a:ext>
              </a:extLst>
            </p:cNvPr>
            <p:cNvSpPr/>
            <p:nvPr/>
          </p:nvSpPr>
          <p:spPr>
            <a:xfrm>
              <a:off x="10180996" y="3502213"/>
              <a:ext cx="3371492" cy="3372774"/>
            </a:xfrm>
            <a:custGeom>
              <a:avLst/>
              <a:gdLst>
                <a:gd name="connsiteX0" fmla="*/ 1685746 w 3371492"/>
                <a:gd name="connsiteY0" fmla="*/ 3372773 h 3372773"/>
                <a:gd name="connsiteX1" fmla="*/ 3371492 w 3371492"/>
                <a:gd name="connsiteY1" fmla="*/ 1686386 h 3372773"/>
                <a:gd name="connsiteX2" fmla="*/ 1685746 w 3371492"/>
                <a:gd name="connsiteY2" fmla="*/ 0 h 3372773"/>
                <a:gd name="connsiteX3" fmla="*/ 0 w 3371492"/>
                <a:gd name="connsiteY3" fmla="*/ 1686386 h 3372773"/>
                <a:gd name="connsiteX4" fmla="*/ 1685746 w 3371492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73">
                  <a:moveTo>
                    <a:pt x="1685746" y="3372773"/>
                  </a:moveTo>
                  <a:cubicBezTo>
                    <a:pt x="2616784" y="3372773"/>
                    <a:pt x="3371492" y="2617754"/>
                    <a:pt x="3371492" y="1686386"/>
                  </a:cubicBezTo>
                  <a:cubicBezTo>
                    <a:pt x="3371492" y="755025"/>
                    <a:pt x="2616784" y="0"/>
                    <a:pt x="1685746" y="0"/>
                  </a:cubicBezTo>
                  <a:cubicBezTo>
                    <a:pt x="754765" y="0"/>
                    <a:pt x="0" y="755025"/>
                    <a:pt x="0" y="1686386"/>
                  </a:cubicBezTo>
                  <a:cubicBezTo>
                    <a:pt x="0" y="2617754"/>
                    <a:pt x="754765" y="3372773"/>
                    <a:pt x="1685746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63" name="Полилиния 62">
              <a:extLst>
                <a:ext uri="{FF2B5EF4-FFF2-40B4-BE49-F238E27FC236}">
                  <a16:creationId xmlns:a16="http://schemas.microsoft.com/office/drawing/2014/main" xmlns="" id="{2D410013-8940-FCC3-2F63-AF5B4856282B}"/>
                </a:ext>
              </a:extLst>
            </p:cNvPr>
            <p:cNvSpPr/>
            <p:nvPr/>
          </p:nvSpPr>
          <p:spPr>
            <a:xfrm>
              <a:off x="6823197" y="3902095"/>
              <a:ext cx="3371426" cy="3372741"/>
            </a:xfrm>
            <a:custGeom>
              <a:avLst/>
              <a:gdLst>
                <a:gd name="connsiteX0" fmla="*/ 2877686 w 3371426"/>
                <a:gd name="connsiteY0" fmla="*/ 2878816 h 3372741"/>
                <a:gd name="connsiteX1" fmla="*/ 2877686 w 3371426"/>
                <a:gd name="connsiteY1" fmla="*/ 493926 h 3372741"/>
                <a:gd name="connsiteX2" fmla="*/ 493732 w 3371426"/>
                <a:gd name="connsiteY2" fmla="*/ 493926 h 3372741"/>
                <a:gd name="connsiteX3" fmla="*/ 493732 w 3371426"/>
                <a:gd name="connsiteY3" fmla="*/ 2878816 h 3372741"/>
                <a:gd name="connsiteX4" fmla="*/ 2877686 w 3371426"/>
                <a:gd name="connsiteY4" fmla="*/ 2878816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6" h="3372741">
                  <a:moveTo>
                    <a:pt x="2877686" y="2878816"/>
                  </a:moveTo>
                  <a:cubicBezTo>
                    <a:pt x="3536007" y="2220247"/>
                    <a:pt x="3536007" y="1152495"/>
                    <a:pt x="2877686" y="493926"/>
                  </a:cubicBezTo>
                  <a:cubicBezTo>
                    <a:pt x="2219387" y="-164642"/>
                    <a:pt x="1152048" y="-164642"/>
                    <a:pt x="493732" y="493926"/>
                  </a:cubicBezTo>
                  <a:cubicBezTo>
                    <a:pt x="-164577" y="1152495"/>
                    <a:pt x="-164577" y="2220247"/>
                    <a:pt x="493732" y="2878816"/>
                  </a:cubicBezTo>
                  <a:cubicBezTo>
                    <a:pt x="1152048" y="3537384"/>
                    <a:pt x="2219387" y="3537384"/>
                    <a:pt x="2877686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64" name="Полилиния 63">
              <a:extLst>
                <a:ext uri="{FF2B5EF4-FFF2-40B4-BE49-F238E27FC236}">
                  <a16:creationId xmlns:a16="http://schemas.microsoft.com/office/drawing/2014/main" xmlns="" id="{10AB921A-022B-6EAC-FE0B-70F1AB2FFED6}"/>
                </a:ext>
              </a:extLst>
            </p:cNvPr>
            <p:cNvSpPr/>
            <p:nvPr/>
          </p:nvSpPr>
          <p:spPr>
            <a:xfrm>
              <a:off x="10095221" y="3048074"/>
              <a:ext cx="3371434" cy="3372735"/>
            </a:xfrm>
            <a:custGeom>
              <a:avLst/>
              <a:gdLst>
                <a:gd name="connsiteX0" fmla="*/ 2877694 w 3371434"/>
                <a:gd name="connsiteY0" fmla="*/ 2878810 h 3372735"/>
                <a:gd name="connsiteX1" fmla="*/ 2877694 w 3371434"/>
                <a:gd name="connsiteY1" fmla="*/ 493926 h 3372735"/>
                <a:gd name="connsiteX2" fmla="*/ 493741 w 3371434"/>
                <a:gd name="connsiteY2" fmla="*/ 493926 h 3372735"/>
                <a:gd name="connsiteX3" fmla="*/ 493741 w 3371434"/>
                <a:gd name="connsiteY3" fmla="*/ 2878810 h 3372735"/>
                <a:gd name="connsiteX4" fmla="*/ 2877694 w 3371434"/>
                <a:gd name="connsiteY4" fmla="*/ 2878810 h 33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4" h="3372735">
                  <a:moveTo>
                    <a:pt x="2877694" y="2878810"/>
                  </a:moveTo>
                  <a:cubicBezTo>
                    <a:pt x="3536015" y="2220242"/>
                    <a:pt x="3536015" y="1152495"/>
                    <a:pt x="2877694" y="493926"/>
                  </a:cubicBezTo>
                  <a:cubicBezTo>
                    <a:pt x="2219373" y="-164642"/>
                    <a:pt x="1152062" y="-164642"/>
                    <a:pt x="493741" y="493926"/>
                  </a:cubicBezTo>
                  <a:cubicBezTo>
                    <a:pt x="-164580" y="1152495"/>
                    <a:pt x="-164580" y="2220242"/>
                    <a:pt x="493741" y="2878810"/>
                  </a:cubicBezTo>
                  <a:cubicBezTo>
                    <a:pt x="1152062" y="3537378"/>
                    <a:pt x="2219373" y="3537378"/>
                    <a:pt x="2877694" y="2878810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65" name="Полилиния 64">
              <a:extLst>
                <a:ext uri="{FF2B5EF4-FFF2-40B4-BE49-F238E27FC236}">
                  <a16:creationId xmlns:a16="http://schemas.microsoft.com/office/drawing/2014/main" xmlns="" id="{DA0B9054-F1B1-E5D4-F23B-4189095426EF}"/>
                </a:ext>
              </a:extLst>
            </p:cNvPr>
            <p:cNvSpPr/>
            <p:nvPr/>
          </p:nvSpPr>
          <p:spPr>
            <a:xfrm>
              <a:off x="6970199" y="4340330"/>
              <a:ext cx="3371480" cy="3372774"/>
            </a:xfrm>
            <a:custGeom>
              <a:avLst/>
              <a:gdLst>
                <a:gd name="connsiteX0" fmla="*/ 1685735 w 3371480"/>
                <a:gd name="connsiteY0" fmla="*/ 3372773 h 3372773"/>
                <a:gd name="connsiteX1" fmla="*/ 3371480 w 3371480"/>
                <a:gd name="connsiteY1" fmla="*/ 1686387 h 3372773"/>
                <a:gd name="connsiteX2" fmla="*/ 1685735 w 3371480"/>
                <a:gd name="connsiteY2" fmla="*/ 0 h 3372773"/>
                <a:gd name="connsiteX3" fmla="*/ 0 w 3371480"/>
                <a:gd name="connsiteY3" fmla="*/ 1686387 h 3372773"/>
                <a:gd name="connsiteX4" fmla="*/ 1685735 w 3371480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0" h="3372773">
                  <a:moveTo>
                    <a:pt x="1685735" y="3372773"/>
                  </a:moveTo>
                  <a:cubicBezTo>
                    <a:pt x="2616716" y="3372773"/>
                    <a:pt x="3371480" y="2617748"/>
                    <a:pt x="3371480" y="1686387"/>
                  </a:cubicBezTo>
                  <a:cubicBezTo>
                    <a:pt x="3371480" y="755019"/>
                    <a:pt x="2616716" y="0"/>
                    <a:pt x="1685735" y="0"/>
                  </a:cubicBezTo>
                  <a:cubicBezTo>
                    <a:pt x="754731" y="0"/>
                    <a:pt x="0" y="755019"/>
                    <a:pt x="0" y="1686387"/>
                  </a:cubicBezTo>
                  <a:cubicBezTo>
                    <a:pt x="0" y="2617748"/>
                    <a:pt x="754731" y="3372773"/>
                    <a:pt x="1685735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:a16="http://schemas.microsoft.com/office/drawing/2014/main" xmlns="" id="{39CB16D9-CE0D-EF11-F7E4-25F555D011BA}"/>
                </a:ext>
              </a:extLst>
            </p:cNvPr>
            <p:cNvSpPr/>
            <p:nvPr/>
          </p:nvSpPr>
          <p:spPr>
            <a:xfrm>
              <a:off x="9889902" y="2633885"/>
              <a:ext cx="3371491" cy="3372769"/>
            </a:xfrm>
            <a:custGeom>
              <a:avLst/>
              <a:gdLst>
                <a:gd name="connsiteX0" fmla="*/ 1685745 w 3371491"/>
                <a:gd name="connsiteY0" fmla="*/ 3372770 h 3372769"/>
                <a:gd name="connsiteX1" fmla="*/ 3371492 w 3371491"/>
                <a:gd name="connsiteY1" fmla="*/ 1686383 h 3372769"/>
                <a:gd name="connsiteX2" fmla="*/ 1685745 w 3371491"/>
                <a:gd name="connsiteY2" fmla="*/ 0 h 3372769"/>
                <a:gd name="connsiteX3" fmla="*/ 0 w 3371491"/>
                <a:gd name="connsiteY3" fmla="*/ 1686383 h 3372769"/>
                <a:gd name="connsiteX4" fmla="*/ 1685745 w 3371491"/>
                <a:gd name="connsiteY4" fmla="*/ 3372770 h 337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1" h="3372769">
                  <a:moveTo>
                    <a:pt x="1685745" y="3372770"/>
                  </a:moveTo>
                  <a:cubicBezTo>
                    <a:pt x="2616726" y="3372770"/>
                    <a:pt x="3371492" y="2617750"/>
                    <a:pt x="3371492" y="1686383"/>
                  </a:cubicBezTo>
                  <a:cubicBezTo>
                    <a:pt x="3371492" y="755022"/>
                    <a:pt x="2616726" y="0"/>
                    <a:pt x="1685745" y="0"/>
                  </a:cubicBezTo>
                  <a:cubicBezTo>
                    <a:pt x="754707" y="0"/>
                    <a:pt x="0" y="755022"/>
                    <a:pt x="0" y="1686383"/>
                  </a:cubicBezTo>
                  <a:cubicBezTo>
                    <a:pt x="0" y="2617750"/>
                    <a:pt x="754707" y="3372770"/>
                    <a:pt x="1685745" y="3372770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:a16="http://schemas.microsoft.com/office/drawing/2014/main" xmlns="" id="{D4426F3E-4841-5E3B-47A7-8CC4627D2357}"/>
                </a:ext>
              </a:extLst>
            </p:cNvPr>
            <p:cNvSpPr/>
            <p:nvPr/>
          </p:nvSpPr>
          <p:spPr>
            <a:xfrm>
              <a:off x="7230015" y="4722403"/>
              <a:ext cx="3371436" cy="3372731"/>
            </a:xfrm>
            <a:custGeom>
              <a:avLst/>
              <a:gdLst>
                <a:gd name="connsiteX0" fmla="*/ 2877695 w 3371436"/>
                <a:gd name="connsiteY0" fmla="*/ 2878810 h 3372731"/>
                <a:gd name="connsiteX1" fmla="*/ 2877695 w 3371436"/>
                <a:gd name="connsiteY1" fmla="*/ 493926 h 3372731"/>
                <a:gd name="connsiteX2" fmla="*/ 493736 w 3371436"/>
                <a:gd name="connsiteY2" fmla="*/ 493926 h 3372731"/>
                <a:gd name="connsiteX3" fmla="*/ 493736 w 3371436"/>
                <a:gd name="connsiteY3" fmla="*/ 2878810 h 3372731"/>
                <a:gd name="connsiteX4" fmla="*/ 2877695 w 3371436"/>
                <a:gd name="connsiteY4" fmla="*/ 2878810 h 337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6" h="3372731">
                  <a:moveTo>
                    <a:pt x="2877695" y="2878810"/>
                  </a:moveTo>
                  <a:cubicBezTo>
                    <a:pt x="3536017" y="2220242"/>
                    <a:pt x="3536017" y="1152495"/>
                    <a:pt x="2877695" y="493926"/>
                  </a:cubicBezTo>
                  <a:cubicBezTo>
                    <a:pt x="2219374" y="-164642"/>
                    <a:pt x="1152052" y="-164642"/>
                    <a:pt x="493736" y="493926"/>
                  </a:cubicBezTo>
                  <a:cubicBezTo>
                    <a:pt x="-164579" y="1152495"/>
                    <a:pt x="-164579" y="2220242"/>
                    <a:pt x="493736" y="2878810"/>
                  </a:cubicBezTo>
                  <a:cubicBezTo>
                    <a:pt x="1152052" y="3537373"/>
                    <a:pt x="2219374" y="3537373"/>
                    <a:pt x="2877695" y="2878810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70" name="Полилиния 69">
              <a:extLst>
                <a:ext uri="{FF2B5EF4-FFF2-40B4-BE49-F238E27FC236}">
                  <a16:creationId xmlns:a16="http://schemas.microsoft.com/office/drawing/2014/main" xmlns="" id="{37EF947A-9D68-FA8C-A3E8-4B337D997791}"/>
                </a:ext>
              </a:extLst>
            </p:cNvPr>
            <p:cNvSpPr/>
            <p:nvPr/>
          </p:nvSpPr>
          <p:spPr>
            <a:xfrm>
              <a:off x="9580614" y="2290691"/>
              <a:ext cx="3371449" cy="3372737"/>
            </a:xfrm>
            <a:custGeom>
              <a:avLst/>
              <a:gdLst>
                <a:gd name="connsiteX0" fmla="*/ 2877708 w 3371449"/>
                <a:gd name="connsiteY0" fmla="*/ 2878817 h 3372737"/>
                <a:gd name="connsiteX1" fmla="*/ 2877708 w 3371449"/>
                <a:gd name="connsiteY1" fmla="*/ 493926 h 3372737"/>
                <a:gd name="connsiteX2" fmla="*/ 493698 w 3371449"/>
                <a:gd name="connsiteY2" fmla="*/ 493926 h 3372737"/>
                <a:gd name="connsiteX3" fmla="*/ 493698 w 3371449"/>
                <a:gd name="connsiteY3" fmla="*/ 2878811 h 3372737"/>
                <a:gd name="connsiteX4" fmla="*/ 2877708 w 3371449"/>
                <a:gd name="connsiteY4" fmla="*/ 2878817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37">
                  <a:moveTo>
                    <a:pt x="2877708" y="2878817"/>
                  </a:moveTo>
                  <a:cubicBezTo>
                    <a:pt x="3536030" y="2220248"/>
                    <a:pt x="3536030" y="1152496"/>
                    <a:pt x="2877708" y="493926"/>
                  </a:cubicBezTo>
                  <a:cubicBezTo>
                    <a:pt x="2219387" y="-164642"/>
                    <a:pt x="1152020" y="-164642"/>
                    <a:pt x="493698" y="493926"/>
                  </a:cubicBezTo>
                  <a:cubicBezTo>
                    <a:pt x="-164566" y="1152496"/>
                    <a:pt x="-164566" y="2220243"/>
                    <a:pt x="493698" y="2878811"/>
                  </a:cubicBezTo>
                  <a:cubicBezTo>
                    <a:pt x="1152020" y="3537379"/>
                    <a:pt x="2219387" y="3537379"/>
                    <a:pt x="2877708" y="2878817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xmlns="" id="{9ED6F4D9-AD36-02ED-3165-0C93D63D456A}"/>
                </a:ext>
              </a:extLst>
            </p:cNvPr>
            <p:cNvSpPr/>
            <p:nvPr/>
          </p:nvSpPr>
          <p:spPr>
            <a:xfrm>
              <a:off x="7583172" y="5020394"/>
              <a:ext cx="3371480" cy="3372763"/>
            </a:xfrm>
            <a:custGeom>
              <a:avLst/>
              <a:gdLst>
                <a:gd name="connsiteX0" fmla="*/ 1685734 w 3371480"/>
                <a:gd name="connsiteY0" fmla="*/ 3372762 h 3372762"/>
                <a:gd name="connsiteX1" fmla="*/ 3371481 w 3371480"/>
                <a:gd name="connsiteY1" fmla="*/ 1686386 h 3372762"/>
                <a:gd name="connsiteX2" fmla="*/ 1685734 w 3371480"/>
                <a:gd name="connsiteY2" fmla="*/ 0 h 3372762"/>
                <a:gd name="connsiteX3" fmla="*/ 0 w 3371480"/>
                <a:gd name="connsiteY3" fmla="*/ 1686386 h 3372762"/>
                <a:gd name="connsiteX4" fmla="*/ 1685734 w 3371480"/>
                <a:gd name="connsiteY4" fmla="*/ 3372762 h 33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0" h="3372762">
                  <a:moveTo>
                    <a:pt x="1685734" y="3372762"/>
                  </a:moveTo>
                  <a:cubicBezTo>
                    <a:pt x="2616716" y="3372762"/>
                    <a:pt x="3371481" y="2617748"/>
                    <a:pt x="3371481" y="1686386"/>
                  </a:cubicBezTo>
                  <a:cubicBezTo>
                    <a:pt x="3371481" y="755019"/>
                    <a:pt x="2616716" y="0"/>
                    <a:pt x="1685734" y="0"/>
                  </a:cubicBezTo>
                  <a:cubicBezTo>
                    <a:pt x="754731" y="0"/>
                    <a:pt x="0" y="755019"/>
                    <a:pt x="0" y="1686386"/>
                  </a:cubicBezTo>
                  <a:cubicBezTo>
                    <a:pt x="0" y="2617748"/>
                    <a:pt x="754731" y="3372762"/>
                    <a:pt x="1685734" y="3372762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xmlns="" id="{14A8F8B7-D4EA-2C35-903A-CD5478488A7C}"/>
                </a:ext>
              </a:extLst>
            </p:cNvPr>
            <p:cNvSpPr/>
            <p:nvPr/>
          </p:nvSpPr>
          <p:spPr>
            <a:xfrm>
              <a:off x="9189870" y="2044020"/>
              <a:ext cx="3371466" cy="3372739"/>
            </a:xfrm>
            <a:custGeom>
              <a:avLst/>
              <a:gdLst>
                <a:gd name="connsiteX0" fmla="*/ 2877726 w 3371466"/>
                <a:gd name="connsiteY0" fmla="*/ 2878813 h 3372739"/>
                <a:gd name="connsiteX1" fmla="*/ 2877726 w 3371466"/>
                <a:gd name="connsiteY1" fmla="*/ 493926 h 3372739"/>
                <a:gd name="connsiteX2" fmla="*/ 493715 w 3371466"/>
                <a:gd name="connsiteY2" fmla="*/ 493926 h 3372739"/>
                <a:gd name="connsiteX3" fmla="*/ 493715 w 3371466"/>
                <a:gd name="connsiteY3" fmla="*/ 2878813 h 3372739"/>
                <a:gd name="connsiteX4" fmla="*/ 2877726 w 3371466"/>
                <a:gd name="connsiteY4" fmla="*/ 2878813 h 337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66" h="3372739">
                  <a:moveTo>
                    <a:pt x="2877726" y="2878813"/>
                  </a:moveTo>
                  <a:cubicBezTo>
                    <a:pt x="3536046" y="2220245"/>
                    <a:pt x="3536046" y="1152492"/>
                    <a:pt x="2877726" y="493926"/>
                  </a:cubicBezTo>
                  <a:cubicBezTo>
                    <a:pt x="2219404" y="-164642"/>
                    <a:pt x="1152036" y="-164642"/>
                    <a:pt x="493715" y="493926"/>
                  </a:cubicBezTo>
                  <a:cubicBezTo>
                    <a:pt x="-164572" y="1152492"/>
                    <a:pt x="-164572" y="2220245"/>
                    <a:pt x="493715" y="2878813"/>
                  </a:cubicBezTo>
                  <a:cubicBezTo>
                    <a:pt x="1152036" y="3537382"/>
                    <a:pt x="2219404" y="3537382"/>
                    <a:pt x="2877726" y="287881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xmlns="" id="{4E487291-D0C0-851E-E99A-DEF93D4DFC06}"/>
                </a:ext>
              </a:extLst>
            </p:cNvPr>
            <p:cNvSpPr/>
            <p:nvPr/>
          </p:nvSpPr>
          <p:spPr>
            <a:xfrm>
              <a:off x="8003882" y="5211512"/>
              <a:ext cx="3371453" cy="3372731"/>
            </a:xfrm>
            <a:custGeom>
              <a:avLst/>
              <a:gdLst>
                <a:gd name="connsiteX0" fmla="*/ 2877713 w 3371453"/>
                <a:gd name="connsiteY0" fmla="*/ 2878793 h 3372731"/>
                <a:gd name="connsiteX1" fmla="*/ 2877713 w 3371453"/>
                <a:gd name="connsiteY1" fmla="*/ 493926 h 3372731"/>
                <a:gd name="connsiteX2" fmla="*/ 493737 w 3371453"/>
                <a:gd name="connsiteY2" fmla="*/ 493926 h 3372731"/>
                <a:gd name="connsiteX3" fmla="*/ 493737 w 3371453"/>
                <a:gd name="connsiteY3" fmla="*/ 2878793 h 3372731"/>
                <a:gd name="connsiteX4" fmla="*/ 2877713 w 3371453"/>
                <a:gd name="connsiteY4" fmla="*/ 2878793 h 337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3" h="3372731">
                  <a:moveTo>
                    <a:pt x="2877713" y="2878793"/>
                  </a:moveTo>
                  <a:cubicBezTo>
                    <a:pt x="3536034" y="2220242"/>
                    <a:pt x="3536034" y="1152495"/>
                    <a:pt x="2877713" y="493926"/>
                  </a:cubicBezTo>
                  <a:cubicBezTo>
                    <a:pt x="2219392" y="-164642"/>
                    <a:pt x="1152052" y="-164642"/>
                    <a:pt x="493737" y="493926"/>
                  </a:cubicBezTo>
                  <a:cubicBezTo>
                    <a:pt x="-164579" y="1152495"/>
                    <a:pt x="-164579" y="2220242"/>
                    <a:pt x="493737" y="2878793"/>
                  </a:cubicBezTo>
                  <a:cubicBezTo>
                    <a:pt x="1152052" y="3537379"/>
                    <a:pt x="2219392" y="3537379"/>
                    <a:pt x="2877713" y="287879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xmlns="" id="{9F4AEECC-ADCC-4BE3-81DA-AED64C04D5D6}"/>
              </a:ext>
            </a:extLst>
          </p:cNvPr>
          <p:cNvSpPr/>
          <p:nvPr/>
        </p:nvSpPr>
        <p:spPr>
          <a:xfrm>
            <a:off x="11466903" y="4086177"/>
            <a:ext cx="2965188" cy="70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357" tIns="75357" rIns="75357" bIns="75357" anchor="t" anchorCtr="0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TT Norms Regular" panose="02000503030000020003" pitchFamily="2" charset="0"/>
                <a:cs typeface="Raleway Medium"/>
              </a:rPr>
              <a:t>предоставление грантов научным идеям </a:t>
            </a:r>
          </a:p>
        </p:txBody>
      </p:sp>
      <p:sp>
        <p:nvSpPr>
          <p:cNvPr id="141" name="Прямоугольник 140">
            <a:extLst>
              <a:ext uri="{FF2B5EF4-FFF2-40B4-BE49-F238E27FC236}">
                <a16:creationId xmlns:a16="http://schemas.microsoft.com/office/drawing/2014/main" xmlns="" id="{AA065A83-820E-473C-84E6-A03EA7569AC5}"/>
              </a:ext>
            </a:extLst>
          </p:cNvPr>
          <p:cNvSpPr/>
          <p:nvPr/>
        </p:nvSpPr>
        <p:spPr>
          <a:xfrm>
            <a:off x="11466903" y="3349740"/>
            <a:ext cx="21130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31A0D7"/>
                </a:solidFill>
                <a:latin typeface="TT Norms Regular" panose="02000503030000020003" pitchFamily="2" charset="-52"/>
                <a:ea typeface="Calibri" panose="020F0502020204030204" pitchFamily="34" charset="0"/>
              </a:rPr>
              <a:t>288</a:t>
            </a:r>
            <a:r>
              <a:rPr lang="ru-RU" sz="2400" dirty="0">
                <a:solidFill>
                  <a:srgbClr val="31A0D7"/>
                </a:solidFill>
                <a:latin typeface="TT Norms Regular" panose="02000503030000020003" pitchFamily="2" charset="-52"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31A0D7"/>
                </a:solidFill>
                <a:latin typeface="TT Norms Regular" panose="02000503030000020003" pitchFamily="2" charset="-52"/>
                <a:ea typeface="Calibri" panose="020F0502020204030204" pitchFamily="34" charset="0"/>
              </a:rPr>
              <a:t>МЛН.</a:t>
            </a:r>
            <a:endParaRPr lang="ru-RU" sz="5400" b="1" dirty="0">
              <a:solidFill>
                <a:srgbClr val="31A0D7"/>
              </a:solidFill>
              <a:latin typeface="TT Norms Regular" panose="02000503030000020003" pitchFamily="2" charset="-52"/>
              <a:ea typeface="Calibri" panose="020F0502020204030204" pitchFamily="34" charset="0"/>
            </a:endParaRPr>
          </a:p>
        </p:txBody>
      </p:sp>
      <p:sp>
        <p:nvSpPr>
          <p:cNvPr id="145" name="Google Shape;66;p15"/>
          <p:cNvSpPr txBox="1">
            <a:spLocks/>
          </p:cNvSpPr>
          <p:nvPr/>
        </p:nvSpPr>
        <p:spPr>
          <a:xfrm>
            <a:off x="11502211" y="2188203"/>
            <a:ext cx="571664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TT Norms Regular" panose="02000503030000020003" pitchFamily="2" charset="0"/>
                <a:ea typeface="+mj-ea"/>
                <a:cs typeface="Arial"/>
              </a:defRPr>
            </a:lvl1pPr>
          </a:lstStyle>
          <a:p>
            <a:pPr algn="l"/>
            <a:r>
              <a:rPr lang="ru-RU" sz="2400" dirty="0"/>
              <a:t>ПРИВЛЕЧЕНИЕ ФИНАНСИРОВАНИЯ ДЛЯ РЕАЛИЗАЦИИ ИДЕЙ</a:t>
            </a:r>
            <a:endParaRPr lang="ru-RU" sz="2400" dirty="0">
              <a:solidFill>
                <a:srgbClr val="31A0D7"/>
              </a:solidFill>
            </a:endParaRPr>
          </a:p>
        </p:txBody>
      </p:sp>
      <p:sp>
        <p:nvSpPr>
          <p:cNvPr id="153" name="Прямоугольник 152">
            <a:extLst>
              <a:ext uri="{FF2B5EF4-FFF2-40B4-BE49-F238E27FC236}">
                <a16:creationId xmlns:a16="http://schemas.microsoft.com/office/drawing/2014/main" xmlns="" id="{6BEB9B46-837C-4FE5-8184-BA98D47910A1}"/>
              </a:ext>
            </a:extLst>
          </p:cNvPr>
          <p:cNvSpPr/>
          <p:nvPr/>
        </p:nvSpPr>
        <p:spPr>
          <a:xfrm>
            <a:off x="11476172" y="7596727"/>
            <a:ext cx="3421514" cy="209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357" tIns="75357" rIns="75357" bIns="75357" anchor="t" anchorCtr="0">
            <a:spAutoFit/>
          </a:bodyPr>
          <a:lstStyle/>
          <a:p>
            <a:pPr marL="285750" indent="-285750">
              <a:buFont typeface="Системный шрифт, обычный"/>
              <a:buChar char="—"/>
            </a:pPr>
            <a:r>
              <a:rPr lang="ru-RU" dirty="0">
                <a:solidFill>
                  <a:schemeClr val="tx1"/>
                </a:solidFill>
                <a:latin typeface="TT Norms Regular" panose="02000503030000020003" pitchFamily="2" charset="0"/>
                <a:cs typeface="Raleway Medium"/>
              </a:rPr>
              <a:t>215 лидеров идей Форума приняли участие в ведущих деловых мероприятиях Фонда </a:t>
            </a:r>
            <a:r>
              <a:rPr lang="ru-RU" dirty="0" err="1">
                <a:solidFill>
                  <a:schemeClr val="tx1"/>
                </a:solidFill>
                <a:latin typeface="TT Norms Regular" panose="02000503030000020003" pitchFamily="2" charset="0"/>
                <a:cs typeface="Raleway Medium"/>
              </a:rPr>
              <a:t>Росконгресс</a:t>
            </a:r>
            <a:r>
              <a:rPr lang="ru-RU" dirty="0">
                <a:solidFill>
                  <a:schemeClr val="tx1"/>
                </a:solidFill>
                <a:latin typeface="TT Norms Regular" panose="02000503030000020003" pitchFamily="2" charset="0"/>
                <a:cs typeface="Raleway Medium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T Norms Regular" panose="02000503030000020003" pitchFamily="2" charset="0"/>
                <a:cs typeface="Raleway Medium"/>
              </a:rPr>
              <a:t>Экспофорума</a:t>
            </a:r>
            <a:r>
              <a:rPr lang="ru-RU" dirty="0">
                <a:solidFill>
                  <a:schemeClr val="tx1"/>
                </a:solidFill>
                <a:latin typeface="TT Norms Regular" panose="02000503030000020003" pitchFamily="2" charset="0"/>
                <a:cs typeface="Raleway Medium"/>
              </a:rPr>
              <a:t>, бизнес-школы РСПП, университета «Синергия» и пр.</a:t>
            </a:r>
          </a:p>
        </p:txBody>
      </p:sp>
      <p:sp>
        <p:nvSpPr>
          <p:cNvPr id="154" name="Прямоугольник 153">
            <a:extLst>
              <a:ext uri="{FF2B5EF4-FFF2-40B4-BE49-F238E27FC236}">
                <a16:creationId xmlns:a16="http://schemas.microsoft.com/office/drawing/2014/main" xmlns="" id="{7DF3EACD-FCAE-4F45-8BA7-144F3A93B562}"/>
              </a:ext>
            </a:extLst>
          </p:cNvPr>
          <p:cNvSpPr/>
          <p:nvPr/>
        </p:nvSpPr>
        <p:spPr>
          <a:xfrm>
            <a:off x="11476172" y="6328699"/>
            <a:ext cx="21659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31A0D7"/>
                </a:solidFill>
                <a:latin typeface="TT Norms Regular" panose="02000503030000020003" pitchFamily="2" charset="-52"/>
                <a:ea typeface="Calibri" panose="020F0502020204030204" pitchFamily="34" charset="0"/>
              </a:rPr>
              <a:t>208</a:t>
            </a:r>
            <a:r>
              <a:rPr lang="ru-RU" sz="2000" b="1" dirty="0">
                <a:solidFill>
                  <a:srgbClr val="31A0D7"/>
                </a:solidFill>
                <a:latin typeface="TT Norms Regular" panose="02000503030000020003" pitchFamily="2" charset="-52"/>
                <a:ea typeface="Calibri" panose="020F0502020204030204" pitchFamily="34" charset="0"/>
              </a:rPr>
              <a:t> МЛН.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F24C1AE-BEC7-5174-2A4C-94F7838D47E2}"/>
              </a:ext>
            </a:extLst>
          </p:cNvPr>
          <p:cNvSpPr/>
          <p:nvPr/>
        </p:nvSpPr>
        <p:spPr>
          <a:xfrm>
            <a:off x="11466903" y="7062161"/>
            <a:ext cx="5425463" cy="429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357" tIns="75357" rIns="75357" bIns="75357" anchor="t" anchorCtr="0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TT Norms Regular" panose="02000503030000020003" pitchFamily="2" charset="0"/>
                <a:cs typeface="Raleway Medium"/>
              </a:rPr>
              <a:t>продвижение и обучение лидеров идей: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6F23BC0-E84F-4A67-34AC-85061BD37ABB}"/>
              </a:ext>
            </a:extLst>
          </p:cNvPr>
          <p:cNvSpPr/>
          <p:nvPr/>
        </p:nvSpPr>
        <p:spPr>
          <a:xfrm>
            <a:off x="15007163" y="7596727"/>
            <a:ext cx="3421514" cy="126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357" tIns="75357" rIns="75357" bIns="75357" anchor="t" anchorCtr="0">
            <a:spAutoFit/>
          </a:bodyPr>
          <a:lstStyle/>
          <a:p>
            <a:pPr marL="285750" indent="-285750">
              <a:buFont typeface="Системный шрифт, обычный"/>
              <a:buChar char="—"/>
            </a:pPr>
            <a:r>
              <a:rPr lang="ru-RU" dirty="0">
                <a:solidFill>
                  <a:schemeClr val="tx1"/>
                </a:solidFill>
                <a:latin typeface="TT Norms Regular" panose="02000503030000020003" pitchFamily="2" charset="0"/>
                <a:cs typeface="Raleway Medium"/>
              </a:rPr>
              <a:t>30+ лидеров, получили доступ к образовательным программам партнеров </a:t>
            </a:r>
          </a:p>
          <a:p>
            <a:pPr marL="285750" indent="-285750">
              <a:buFont typeface="Системный шрифт, обычный"/>
              <a:buChar char="—"/>
            </a:pPr>
            <a:endParaRPr lang="ru-RU" dirty="0">
              <a:solidFill>
                <a:schemeClr val="tx1"/>
              </a:solidFill>
              <a:latin typeface="TT Norms Regular" panose="02000503030000020003" pitchFamily="2" charset="0"/>
              <a:cs typeface="Raleway Medium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6BEB9B46-837C-4FE5-8184-BA98D47910A1}"/>
              </a:ext>
            </a:extLst>
          </p:cNvPr>
          <p:cNvSpPr/>
          <p:nvPr/>
        </p:nvSpPr>
        <p:spPr>
          <a:xfrm>
            <a:off x="11466903" y="4893194"/>
            <a:ext cx="3421514" cy="126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357" tIns="75357" rIns="75357" bIns="75357" anchor="t" anchorCtr="0">
            <a:spAutoFit/>
          </a:bodyPr>
          <a:lstStyle/>
          <a:p>
            <a:pPr marL="285750" indent="-285750">
              <a:buFont typeface="Системный шрифт, обычный"/>
              <a:buChar char="—"/>
            </a:pPr>
            <a:r>
              <a:rPr lang="ru-RU" dirty="0">
                <a:solidFill>
                  <a:schemeClr val="tx1"/>
                </a:solidFill>
                <a:latin typeface="TT Norms Regular" panose="02000503030000020003" pitchFamily="2" charset="0"/>
                <a:cs typeface="Raleway Medium"/>
              </a:rPr>
              <a:t>46 лидерам идей Форума предоставлены гранты </a:t>
            </a:r>
            <a:br>
              <a:rPr lang="ru-RU" dirty="0">
                <a:solidFill>
                  <a:schemeClr val="tx1"/>
                </a:solidFill>
                <a:latin typeface="TT Norms Regular" panose="02000503030000020003" pitchFamily="2" charset="0"/>
                <a:cs typeface="Raleway Medium"/>
              </a:rPr>
            </a:br>
            <a:r>
              <a:rPr lang="ru-RU" dirty="0">
                <a:solidFill>
                  <a:schemeClr val="tx1"/>
                </a:solidFill>
                <a:latin typeface="TT Norms Regular" panose="02000503030000020003" pitchFamily="2" charset="0"/>
                <a:cs typeface="Raleway Medium"/>
              </a:rPr>
              <a:t>Российского научного фонда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xmlns="" id="{9F4AEECC-ADCC-4BE3-81DA-AED64C04D5D6}"/>
              </a:ext>
            </a:extLst>
          </p:cNvPr>
          <p:cNvSpPr/>
          <p:nvPr/>
        </p:nvSpPr>
        <p:spPr>
          <a:xfrm>
            <a:off x="15007163" y="4040167"/>
            <a:ext cx="2965188" cy="70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357" tIns="75357" rIns="75357" bIns="75357" anchor="t" anchorCtr="0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TT Norms Regular" panose="02000503030000020003" pitchFamily="2" charset="0"/>
                <a:cs typeface="Raleway Medium"/>
              </a:rPr>
              <a:t>предоставление призов от АСИ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xmlns="" id="{6BEB9B46-837C-4FE5-8184-BA98D47910A1}"/>
              </a:ext>
            </a:extLst>
          </p:cNvPr>
          <p:cNvSpPr/>
          <p:nvPr/>
        </p:nvSpPr>
        <p:spPr>
          <a:xfrm>
            <a:off x="15007163" y="4847184"/>
            <a:ext cx="3421514" cy="98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357" tIns="75357" rIns="75357" bIns="75357" anchor="t" anchorCtr="0">
            <a:spAutoFit/>
          </a:bodyPr>
          <a:lstStyle/>
          <a:p>
            <a:pPr marL="285750" indent="-285750">
              <a:buFont typeface="Системный шрифт, обычный"/>
              <a:buChar char="—"/>
            </a:pPr>
            <a:r>
              <a:rPr lang="ru-RU" dirty="0">
                <a:solidFill>
                  <a:schemeClr val="tx1"/>
                </a:solidFill>
                <a:latin typeface="TT Norms Regular" panose="02000503030000020003" pitchFamily="2" charset="0"/>
                <a:cs typeface="Raleway Medium"/>
              </a:rPr>
              <a:t>60 лидерам Форума предоставлены денежные призы от 1 млн. до 5 млн.  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xmlns="" id="{AA065A83-820E-473C-84E6-A03EA7569AC5}"/>
              </a:ext>
            </a:extLst>
          </p:cNvPr>
          <p:cNvSpPr/>
          <p:nvPr/>
        </p:nvSpPr>
        <p:spPr>
          <a:xfrm>
            <a:off x="14976236" y="3288101"/>
            <a:ext cx="20986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31A0D7"/>
                </a:solidFill>
                <a:latin typeface="TT Norms Regular" panose="02000503030000020003" pitchFamily="2" charset="-52"/>
                <a:ea typeface="Calibri" panose="020F0502020204030204" pitchFamily="34" charset="0"/>
              </a:rPr>
              <a:t>100</a:t>
            </a:r>
            <a:r>
              <a:rPr lang="ru-RU" sz="2400" dirty="0">
                <a:solidFill>
                  <a:srgbClr val="31A0D7"/>
                </a:solidFill>
                <a:latin typeface="TT Norms Regular" panose="02000503030000020003" pitchFamily="2" charset="-52"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31A0D7"/>
                </a:solidFill>
                <a:latin typeface="TT Norms Regular" panose="02000503030000020003" pitchFamily="2" charset="-52"/>
                <a:ea typeface="Calibri" panose="020F0502020204030204" pitchFamily="34" charset="0"/>
              </a:rPr>
              <a:t>МЛН.</a:t>
            </a:r>
            <a:endParaRPr lang="ru-RU" sz="5400" b="1" dirty="0">
              <a:solidFill>
                <a:srgbClr val="31A0D7"/>
              </a:solidFill>
              <a:latin typeface="TT Norms Regular" panose="02000503030000020003" pitchFamily="2" charset="-52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2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C504D19-C834-2086-662F-9EA8F399F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57" y="7615426"/>
            <a:ext cx="1143812" cy="1143812"/>
          </a:xfrm>
          <a:prstGeom prst="ellipse">
            <a:avLst/>
          </a:prstGeom>
        </p:spPr>
      </p:pic>
      <p:pic>
        <p:nvPicPr>
          <p:cNvPr id="6" name="Picture 2" descr="ZXThIv68WyPLjEMnWxwxn-4bf9c3e5_c3b8_47e2_b942_f0a763268ec4">
            <a:extLst>
              <a:ext uri="{FF2B5EF4-FFF2-40B4-BE49-F238E27FC236}">
                <a16:creationId xmlns:a16="http://schemas.microsoft.com/office/drawing/2014/main" xmlns="" id="{2C051672-A6C6-ACEC-DD31-A8517D1F5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57" y="5113411"/>
            <a:ext cx="1105200" cy="1105200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201962" y="718602"/>
            <a:ext cx="14025434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dirty="0"/>
              <a:t>ИТОГИ ФОРУМА </a:t>
            </a:r>
            <a:r>
              <a:rPr lang="ru-RU" dirty="0">
                <a:solidFill>
                  <a:srgbClr val="31A0D7"/>
                </a:solidFill>
              </a:rPr>
              <a:t>2023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0700F2A7-306D-E527-E311-852A35776820}"/>
              </a:ext>
            </a:extLst>
          </p:cNvPr>
          <p:cNvSpPr/>
          <p:nvPr/>
        </p:nvSpPr>
        <p:spPr>
          <a:xfrm>
            <a:off x="13351476" y="7612078"/>
            <a:ext cx="5844573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1A0D7"/>
                </a:solidFill>
                <a:latin typeface="TT Norms Regular" panose="02000503030000020003" pitchFamily="2" charset="-52"/>
              </a:rPr>
              <a:t>Переосмысление философии заботы о материнстве, пропаганда многодетности и традиционных семейных ценностей</a:t>
            </a:r>
          </a:p>
          <a:p>
            <a:endParaRPr lang="ru-RU" sz="900" b="1" dirty="0">
              <a:solidFill>
                <a:srgbClr val="31A0D7"/>
              </a:solidFill>
              <a:latin typeface="TT Norms Regular" panose="02000503030000020003" pitchFamily="2" charset="-52"/>
            </a:endParaRPr>
          </a:p>
          <a:p>
            <a:pPr marL="342900" indent="-342900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tx1"/>
                </a:solidFill>
                <a:latin typeface="TT Norms Regular" panose="02000503030000020003" pitchFamily="2" charset="-52"/>
              </a:rPr>
              <a:t>Проект уже реализуется в 9 регионах РФ.</a:t>
            </a:r>
          </a:p>
          <a:p>
            <a:pPr marL="342900" indent="-342900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tx1"/>
                </a:solidFill>
                <a:latin typeface="TT Norms Regular" panose="02000503030000020003" pitchFamily="2" charset="-52"/>
              </a:rPr>
              <a:t>Обучено свыше 700 врачей, выдано более 6 тыс. информационных наборов, отремонтировано 5 кабинетов. </a:t>
            </a:r>
          </a:p>
          <a:p>
            <a:pPr marL="342900" indent="-342900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tx1"/>
                </a:solidFill>
                <a:latin typeface="TT Norms Regular" panose="02000503030000020003" pitchFamily="2" charset="-52"/>
              </a:rPr>
              <a:t>Минтруд России рекомендовал всем субъектам РФ внедрить у себя практику, лежащую в основе проекта.</a:t>
            </a:r>
          </a:p>
          <a:p>
            <a:pPr marL="342900" indent="-342900">
              <a:buFont typeface="Системный шрифт, обычный"/>
              <a:buChar char="—"/>
            </a:pPr>
            <a:endParaRPr lang="ru-RU" sz="1200" dirty="0">
              <a:solidFill>
                <a:schemeClr val="tx1"/>
              </a:solidFill>
              <a:latin typeface="TT Norms Regular" panose="02000503030000020003" pitchFamily="2" charset="-52"/>
            </a:endParaRPr>
          </a:p>
          <a:p>
            <a:pPr marL="342900" indent="-342900">
              <a:buFont typeface="Системный шрифт, обычный"/>
              <a:buChar char="—"/>
            </a:pPr>
            <a:endParaRPr lang="ru-RU" sz="1200" dirty="0">
              <a:solidFill>
                <a:schemeClr val="tx1"/>
              </a:solidFill>
              <a:latin typeface="TT Norms Regular" panose="02000503030000020003" pitchFamily="2" charset="-52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xmlns="" id="{3360C2D5-A50D-06C3-9F52-CCCB406F3436}"/>
              </a:ext>
            </a:extLst>
          </p:cNvPr>
          <p:cNvSpPr/>
          <p:nvPr/>
        </p:nvSpPr>
        <p:spPr>
          <a:xfrm>
            <a:off x="13306658" y="2745104"/>
            <a:ext cx="6068253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1A0D7"/>
                </a:solidFill>
                <a:latin typeface="TT Norms Regular" panose="02000503030000020003" pitchFamily="2" charset="-52"/>
              </a:rPr>
              <a:t>Обеспечение приоритетного использования продуктов переработки в хозяйстве страны</a:t>
            </a:r>
          </a:p>
          <a:p>
            <a:endParaRPr lang="ru-RU" sz="700" dirty="0">
              <a:solidFill>
                <a:schemeClr val="tx1"/>
              </a:solidFill>
              <a:latin typeface="TT Norms Regular" panose="02000503030000020003" pitchFamily="2" charset="-52"/>
            </a:endParaRPr>
          </a:p>
          <a:p>
            <a:pPr marL="342900" indent="-342900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tx1"/>
                </a:solidFill>
                <a:latin typeface="TT Norms Regular" panose="02000503030000020003" pitchFamily="2" charset="-52"/>
              </a:rPr>
              <a:t>Создано собственное производство в Санкт-Петербурге.</a:t>
            </a:r>
          </a:p>
          <a:p>
            <a:pPr marL="342900" indent="-342900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tx1"/>
                </a:solidFill>
                <a:latin typeface="TT Norms Regular" panose="02000503030000020003" pitchFamily="2" charset="-52"/>
              </a:rPr>
              <a:t>5 млн рублей, полученные лидером, потрачены на пилотные проекты </a:t>
            </a:r>
            <a:br>
              <a:rPr lang="ru-RU" sz="1200" dirty="0">
                <a:solidFill>
                  <a:schemeClr val="tx1"/>
                </a:solidFill>
                <a:latin typeface="TT Norms Regular" panose="02000503030000020003" pitchFamily="2" charset="-52"/>
              </a:rPr>
            </a:br>
            <a:r>
              <a:rPr lang="ru-RU" sz="1200" dirty="0">
                <a:solidFill>
                  <a:schemeClr val="tx1"/>
                </a:solidFill>
                <a:latin typeface="TT Norms Regular" panose="02000503030000020003" pitchFamily="2" charset="-52"/>
              </a:rPr>
              <a:t>с крупными торговыми сетями.</a:t>
            </a:r>
          </a:p>
          <a:p>
            <a:pPr marL="342900" indent="-342900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tx1"/>
                </a:solidFill>
                <a:latin typeface="TT Norms Regular" panose="02000503030000020003" pitchFamily="2" charset="-52"/>
              </a:rPr>
              <a:t>Привлечено 750 тыс. руб. (</a:t>
            </a:r>
            <a:r>
              <a:rPr lang="ru-RU" sz="1200" dirty="0" err="1">
                <a:solidFill>
                  <a:schemeClr val="tx1"/>
                </a:solidFill>
                <a:latin typeface="TT Norms Regular" panose="02000503030000020003" pitchFamily="2" charset="-52"/>
              </a:rPr>
              <a:t>Сбер</a:t>
            </a:r>
            <a:r>
              <a:rPr lang="ru-RU" sz="1200" dirty="0">
                <a:solidFill>
                  <a:schemeClr val="tx1"/>
                </a:solidFill>
                <a:latin typeface="TT Norms Regular" panose="02000503030000020003" pitchFamily="2" charset="-52"/>
              </a:rPr>
              <a:t>-акселератор), 100 тыс. руб. (акселератор Сколково </a:t>
            </a:r>
            <a:r>
              <a:rPr lang="en" sz="1200" dirty="0" err="1">
                <a:solidFill>
                  <a:schemeClr val="tx1"/>
                </a:solidFill>
                <a:latin typeface="TT Norms Regular" panose="02000503030000020003" pitchFamily="2" charset="-52"/>
              </a:rPr>
              <a:t>GreenTech</a:t>
            </a:r>
            <a:r>
              <a:rPr lang="en" sz="1200" dirty="0">
                <a:solidFill>
                  <a:schemeClr val="tx1"/>
                </a:solidFill>
                <a:latin typeface="TT Norms Regular" panose="02000503030000020003" pitchFamily="2" charset="-52"/>
              </a:rPr>
              <a:t>).</a:t>
            </a:r>
          </a:p>
          <a:p>
            <a:pPr marL="342900" indent="-342900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tx1"/>
                </a:solidFill>
                <a:latin typeface="TT Norms Regular" panose="02000503030000020003" pitchFamily="2" charset="-52"/>
              </a:rPr>
              <a:t>Компания получила первые коммерческие заказы на общую сумму 1,4 млн руб.</a:t>
            </a:r>
          </a:p>
          <a:p>
            <a:pPr marL="342900" indent="-342900">
              <a:buFont typeface="Системный шрифт, обычный"/>
              <a:buChar char="—"/>
            </a:pPr>
            <a:endParaRPr lang="ru-RU" sz="1200" dirty="0">
              <a:solidFill>
                <a:schemeClr val="tx1"/>
              </a:solidFill>
              <a:latin typeface="TT Norms Regular" panose="02000503030000020003" pitchFamily="2" charset="-52"/>
            </a:endParaRPr>
          </a:p>
        </p:txBody>
      </p:sp>
      <p:sp>
        <p:nvSpPr>
          <p:cNvPr id="93" name="Текст 10">
            <a:extLst>
              <a:ext uri="{FF2B5EF4-FFF2-40B4-BE49-F238E27FC236}">
                <a16:creationId xmlns:a16="http://schemas.microsoft.com/office/drawing/2014/main" xmlns="" id="{7D71858C-F7F2-2F20-F335-7C729C8DB765}"/>
              </a:ext>
            </a:extLst>
          </p:cNvPr>
          <p:cNvSpPr txBox="1">
            <a:spLocks/>
          </p:cNvSpPr>
          <p:nvPr/>
        </p:nvSpPr>
        <p:spPr>
          <a:xfrm>
            <a:off x="11464118" y="7650008"/>
            <a:ext cx="2078697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dirty="0">
                <a:latin typeface="TT Norms Regular" panose="02000503030000020003" pitchFamily="2" charset="-52"/>
              </a:rPr>
              <a:t>МОСКВИТИНА НАТАЛЬЯ</a:t>
            </a:r>
          </a:p>
        </p:txBody>
      </p:sp>
      <p:sp>
        <p:nvSpPr>
          <p:cNvPr id="94" name="Текст 11">
            <a:extLst>
              <a:ext uri="{FF2B5EF4-FFF2-40B4-BE49-F238E27FC236}">
                <a16:creationId xmlns:a16="http://schemas.microsoft.com/office/drawing/2014/main" xmlns="" id="{75D92248-BECE-DC71-E72E-D220853F107F}"/>
              </a:ext>
            </a:extLst>
          </p:cNvPr>
          <p:cNvSpPr txBox="1">
            <a:spLocks/>
          </p:cNvSpPr>
          <p:nvPr/>
        </p:nvSpPr>
        <p:spPr>
          <a:xfrm>
            <a:off x="11464119" y="8284304"/>
            <a:ext cx="1900902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T Norms Regular" panose="02000503030000020003" pitchFamily="2" charset="-52"/>
              </a:rPr>
              <a:t>Президент Благотворительного Фонда поддержки семьи, материнства и детства «Женщины за жизнь»</a:t>
            </a:r>
          </a:p>
        </p:txBody>
      </p:sp>
      <p:sp>
        <p:nvSpPr>
          <p:cNvPr id="110" name="Текст 10">
            <a:extLst>
              <a:ext uri="{FF2B5EF4-FFF2-40B4-BE49-F238E27FC236}">
                <a16:creationId xmlns:a16="http://schemas.microsoft.com/office/drawing/2014/main" xmlns="" id="{73ECD4AA-778A-A081-ED42-A85DF8BCFA8E}"/>
              </a:ext>
            </a:extLst>
          </p:cNvPr>
          <p:cNvSpPr txBox="1">
            <a:spLocks/>
          </p:cNvSpPr>
          <p:nvPr/>
        </p:nvSpPr>
        <p:spPr>
          <a:xfrm>
            <a:off x="11464119" y="2842281"/>
            <a:ext cx="1842540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dirty="0">
                <a:latin typeface="TT Norms Regular" panose="02000503030000020003" pitchFamily="2" charset="-52"/>
              </a:rPr>
              <a:t>ТОКАРЕВА ДАРЬЯ</a:t>
            </a:r>
          </a:p>
        </p:txBody>
      </p:sp>
      <p:sp>
        <p:nvSpPr>
          <p:cNvPr id="111" name="Текст 11">
            <a:extLst>
              <a:ext uri="{FF2B5EF4-FFF2-40B4-BE49-F238E27FC236}">
                <a16:creationId xmlns:a16="http://schemas.microsoft.com/office/drawing/2014/main" xmlns="" id="{63E7C580-0D0B-4807-A1A4-29B2E026AC9C}"/>
              </a:ext>
            </a:extLst>
          </p:cNvPr>
          <p:cNvSpPr txBox="1">
            <a:spLocks/>
          </p:cNvSpPr>
          <p:nvPr/>
        </p:nvSpPr>
        <p:spPr>
          <a:xfrm>
            <a:off x="11464118" y="3428966"/>
            <a:ext cx="169629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T Norms Regular" panose="02000503030000020003" pitchFamily="2" charset="-52"/>
              </a:rPr>
              <a:t>Студентка ФГБОУ ВО «Национальный исследовательский университет ИТМО», директор компании </a:t>
            </a:r>
            <a:r>
              <a:rPr lang="en" sz="1200" dirty="0">
                <a:latin typeface="TT Norms Regular" panose="02000503030000020003" pitchFamily="2" charset="-52"/>
              </a:rPr>
              <a:t>SPAWN</a:t>
            </a:r>
            <a:endParaRPr lang="ru-RU" sz="1200" dirty="0">
              <a:latin typeface="TT Norms Regular" panose="02000503030000020003" pitchFamily="2" charset="-52"/>
            </a:endParaRPr>
          </a:p>
        </p:txBody>
      </p:sp>
      <p:sp>
        <p:nvSpPr>
          <p:cNvPr id="121" name="Google Shape;66;p15"/>
          <p:cNvSpPr txBox="1">
            <a:spLocks/>
          </p:cNvSpPr>
          <p:nvPr/>
        </p:nvSpPr>
        <p:spPr>
          <a:xfrm>
            <a:off x="1048357" y="1948507"/>
            <a:ext cx="1402543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TT Norms Regular" panose="02000503030000020003" pitchFamily="2" charset="0"/>
                <a:ea typeface="+mj-ea"/>
                <a:cs typeface="Arial"/>
              </a:defRPr>
            </a:lvl1pPr>
          </a:lstStyle>
          <a:p>
            <a:pPr algn="l"/>
            <a:r>
              <a:rPr lang="ru-RU" sz="2400" dirty="0"/>
              <a:t>ПРИМЕРЫ ПОДДЕРЖАННЫХ ИДЕЙ</a:t>
            </a:r>
            <a:endParaRPr lang="ru-RU" sz="2400" dirty="0">
              <a:solidFill>
                <a:srgbClr val="31A0D7"/>
              </a:solidFill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xmlns="" id="{AB952448-DF86-43B3-C313-CC27D1447AA7}"/>
              </a:ext>
            </a:extLst>
          </p:cNvPr>
          <p:cNvSpPr/>
          <p:nvPr/>
        </p:nvSpPr>
        <p:spPr>
          <a:xfrm>
            <a:off x="4318110" y="5084611"/>
            <a:ext cx="541492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1A0D7"/>
                </a:solidFill>
                <a:latin typeface="TT Norms Regular" panose="02000503030000020003" pitchFamily="2" charset="0"/>
              </a:rPr>
              <a:t>Фабрика — центры учебно-производственной кооперации</a:t>
            </a:r>
          </a:p>
          <a:p>
            <a:endParaRPr lang="ru-RU" sz="900" b="1" dirty="0">
              <a:solidFill>
                <a:schemeClr val="tx1"/>
              </a:solidFill>
              <a:latin typeface="TT Norms Regular" panose="02000503030000020003" pitchFamily="2" charset="0"/>
            </a:endParaRPr>
          </a:p>
          <a:p>
            <a:pPr marL="342900" indent="-342900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tx1"/>
                </a:solidFill>
                <a:latin typeface="TT Norms Regular" panose="02000503030000020003" pitchFamily="2" charset="0"/>
              </a:rPr>
              <a:t>В ноябре этого года стартовал пилотный проект серийного производства комплексов «</a:t>
            </a:r>
            <a:r>
              <a:rPr lang="ru-RU" sz="1200" dirty="0" err="1">
                <a:solidFill>
                  <a:schemeClr val="tx1"/>
                </a:solidFill>
                <a:latin typeface="TT Norms Regular" panose="02000503030000020003" pitchFamily="2" charset="0"/>
              </a:rPr>
              <a:t>Канатаход</a:t>
            </a:r>
            <a:r>
              <a:rPr lang="ru-RU" sz="1200" dirty="0">
                <a:solidFill>
                  <a:schemeClr val="tx1"/>
                </a:solidFill>
                <a:latin typeface="TT Norms Regular" panose="02000503030000020003" pitchFamily="2" charset="0"/>
              </a:rPr>
              <a:t>». На территории Технопарка Университетский (г. Екатеринбург) планируется выпустить 300 дронов до конца 2023 года и 1000 дронов в 2024 году. </a:t>
            </a:r>
          </a:p>
          <a:p>
            <a:pPr marL="342900" indent="-342900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tx1"/>
                </a:solidFill>
                <a:latin typeface="TT Norms Regular" panose="02000503030000020003" pitchFamily="2" charset="0"/>
              </a:rPr>
              <a:t>С октября 2023 г. в Уральском политехническом колледже запущен кружок «Фабрика дронов» по изготовлению дронов студентами. </a:t>
            </a:r>
          </a:p>
          <a:p>
            <a:pPr marL="342900" indent="-342900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tx1"/>
                </a:solidFill>
                <a:latin typeface="TT Norms Regular" panose="02000503030000020003" pitchFamily="2" charset="0"/>
              </a:rPr>
              <a:t>Проект представлен в ВЭБ.РФ, прорабатывается финансирование </a:t>
            </a:r>
            <a:br>
              <a:rPr lang="ru-RU" sz="1200" dirty="0">
                <a:solidFill>
                  <a:schemeClr val="tx1"/>
                </a:solidFill>
                <a:latin typeface="TT Norms Regular" panose="02000503030000020003" pitchFamily="2" charset="0"/>
              </a:rPr>
            </a:br>
            <a:r>
              <a:rPr lang="ru-RU" sz="1200" dirty="0">
                <a:solidFill>
                  <a:schemeClr val="tx1"/>
                </a:solidFill>
                <a:latin typeface="TT Norms Regular" panose="02000503030000020003" pitchFamily="2" charset="0"/>
              </a:rPr>
              <a:t>в размере 1 млрд руб.</a:t>
            </a:r>
          </a:p>
          <a:p>
            <a:pPr marL="342900" indent="-342900">
              <a:buFont typeface="Системный шрифт, обычный"/>
              <a:buChar char="—"/>
            </a:pPr>
            <a:endParaRPr lang="ru-RU" sz="1200" dirty="0">
              <a:solidFill>
                <a:schemeClr val="tx1"/>
              </a:solidFill>
              <a:latin typeface="TT Norms Regular" panose="02000503030000020003" pitchFamily="2" charset="0"/>
            </a:endParaRPr>
          </a:p>
        </p:txBody>
      </p:sp>
      <p:sp>
        <p:nvSpPr>
          <p:cNvPr id="124" name="Текст 11">
            <a:extLst>
              <a:ext uri="{FF2B5EF4-FFF2-40B4-BE49-F238E27FC236}">
                <a16:creationId xmlns:a16="http://schemas.microsoft.com/office/drawing/2014/main" xmlns="" id="{EF697CA8-EDC8-D0BF-AE69-ADFB977DA745}"/>
              </a:ext>
            </a:extLst>
          </p:cNvPr>
          <p:cNvSpPr txBox="1">
            <a:spLocks/>
          </p:cNvSpPr>
          <p:nvPr/>
        </p:nvSpPr>
        <p:spPr>
          <a:xfrm>
            <a:off x="2437238" y="5733110"/>
            <a:ext cx="207869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T Norms Regular" panose="02000503030000020003" pitchFamily="2" charset="0"/>
              </a:rPr>
              <a:t>Руководитель организационного департамента ООО «Лаборатория будущего»</a:t>
            </a:r>
          </a:p>
        </p:txBody>
      </p:sp>
      <p:sp>
        <p:nvSpPr>
          <p:cNvPr id="125" name="Текст 10">
            <a:extLst>
              <a:ext uri="{FF2B5EF4-FFF2-40B4-BE49-F238E27FC236}">
                <a16:creationId xmlns:a16="http://schemas.microsoft.com/office/drawing/2014/main" xmlns="" id="{915707A0-ACB9-A4F1-B00B-90F991A192D2}"/>
              </a:ext>
            </a:extLst>
          </p:cNvPr>
          <p:cNvSpPr txBox="1">
            <a:spLocks/>
          </p:cNvSpPr>
          <p:nvPr/>
        </p:nvSpPr>
        <p:spPr>
          <a:xfrm>
            <a:off x="2437238" y="5135058"/>
            <a:ext cx="2078697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dirty="0">
                <a:latin typeface="TT Norms Regular" panose="02000503030000020003" pitchFamily="2" charset="0"/>
              </a:rPr>
              <a:t>ШИМОВА НАДЕЖДА </a:t>
            </a:r>
          </a:p>
        </p:txBody>
      </p:sp>
      <p:sp>
        <p:nvSpPr>
          <p:cNvPr id="112" name="Овал 111">
            <a:extLst>
              <a:ext uri="{FF2B5EF4-FFF2-40B4-BE49-F238E27FC236}">
                <a16:creationId xmlns:a16="http://schemas.microsoft.com/office/drawing/2014/main" xmlns="" id="{ED2F2B02-0786-C093-E02C-91929B788800}"/>
              </a:ext>
            </a:extLst>
          </p:cNvPr>
          <p:cNvSpPr/>
          <p:nvPr/>
        </p:nvSpPr>
        <p:spPr>
          <a:xfrm>
            <a:off x="1065532" y="930729"/>
            <a:ext cx="212272" cy="212272"/>
          </a:xfrm>
          <a:prstGeom prst="ellipse">
            <a:avLst/>
          </a:prstGeom>
          <a:solidFill>
            <a:srgbClr val="31A0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DD2225A6-EC92-BE68-AEC7-579ED84D35C5}"/>
              </a:ext>
            </a:extLst>
          </p:cNvPr>
          <p:cNvCxnSpPr>
            <a:cxnSpLocks/>
          </p:cNvCxnSpPr>
          <p:nvPr/>
        </p:nvCxnSpPr>
        <p:spPr>
          <a:xfrm>
            <a:off x="10019376" y="4974821"/>
            <a:ext cx="91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34CED4DA-9CFE-39CD-5661-BB22F7AAA115}"/>
              </a:ext>
            </a:extLst>
          </p:cNvPr>
          <p:cNvCxnSpPr>
            <a:cxnSpLocks/>
          </p:cNvCxnSpPr>
          <p:nvPr/>
        </p:nvCxnSpPr>
        <p:spPr>
          <a:xfrm>
            <a:off x="10019376" y="7475979"/>
            <a:ext cx="91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BEAA7459-91F0-D0EB-28CE-3484E056A17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r="2035"/>
          <a:stretch/>
        </p:blipFill>
        <p:spPr bwMode="auto">
          <a:xfrm>
            <a:off x="1048357" y="2833656"/>
            <a:ext cx="1102314" cy="1102314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xmlns="" id="{0700F2A7-306D-E527-E311-852A35776820}"/>
              </a:ext>
            </a:extLst>
          </p:cNvPr>
          <p:cNvSpPr/>
          <p:nvPr/>
        </p:nvSpPr>
        <p:spPr>
          <a:xfrm>
            <a:off x="13351476" y="5075480"/>
            <a:ext cx="5844573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1A0D7"/>
                </a:solidFill>
                <a:latin typeface="TT Norms Regular" panose="02000503030000020003" pitchFamily="2" charset="-52"/>
              </a:rPr>
              <a:t>Строительство космических аппаратов по освоению низкого космоса до 200 км</a:t>
            </a:r>
          </a:p>
          <a:p>
            <a:endParaRPr lang="ru-RU" sz="900" b="1" dirty="0">
              <a:solidFill>
                <a:schemeClr val="tx1"/>
              </a:solidFill>
              <a:latin typeface="TT Norms Regular" panose="02000503030000020003" pitchFamily="2" charset="-52"/>
            </a:endParaRPr>
          </a:p>
          <a:p>
            <a:pPr marL="342900" indent="-342900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tx1"/>
                </a:solidFill>
                <a:latin typeface="TT Norms Regular" panose="02000503030000020003" pitchFamily="2" charset="-52"/>
              </a:rPr>
              <a:t>Привлечено финансирование на испытание ионных двигателей (2,4 млн. руб.). Начаты испытания совместно с Московским авиационным институтом, получены первые положительные результаты. </a:t>
            </a:r>
          </a:p>
          <a:p>
            <a:pPr marL="342900" indent="-342900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tx1"/>
                </a:solidFill>
                <a:latin typeface="TT Norms Regular" panose="02000503030000020003" pitchFamily="2" charset="-52"/>
              </a:rPr>
              <a:t>Лидер разработал собственный блок питания для проведения испытаний (используемый до этого блок питания для подачи напряжения на ускоритель не обладал необходимыми параметрами).  </a:t>
            </a:r>
          </a:p>
          <a:p>
            <a:pPr marL="342900" indent="-342900">
              <a:buFont typeface="Системный шрифт, обычный"/>
              <a:buChar char="—"/>
            </a:pPr>
            <a:endParaRPr lang="ru-RU" sz="1200" dirty="0">
              <a:solidFill>
                <a:schemeClr val="tx1"/>
              </a:solidFill>
              <a:latin typeface="TT Norms Regular" panose="02000503030000020003" pitchFamily="2" charset="-52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xmlns="" id="{3360C2D5-A50D-06C3-9F52-CCCB406F3436}"/>
              </a:ext>
            </a:extLst>
          </p:cNvPr>
          <p:cNvSpPr/>
          <p:nvPr/>
        </p:nvSpPr>
        <p:spPr>
          <a:xfrm>
            <a:off x="4266235" y="2745104"/>
            <a:ext cx="528099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1A0D7"/>
                </a:solidFill>
                <a:latin typeface="TT Norms Regular" panose="02000503030000020003" pitchFamily="2" charset="-52"/>
              </a:rPr>
              <a:t>Создание доступной инфраструктуры раздельного сбора вторсырья с финансовой мотивацией населения на основе автоматических пунктов приема </a:t>
            </a:r>
            <a:r>
              <a:rPr lang="ru-RU" sz="1600" b="1" dirty="0" err="1">
                <a:solidFill>
                  <a:srgbClr val="31A0D7"/>
                </a:solidFill>
                <a:latin typeface="TT Norms Regular" panose="02000503030000020003" pitchFamily="2" charset="-52"/>
              </a:rPr>
              <a:t>ЭкоПоинт</a:t>
            </a:r>
            <a:endParaRPr lang="ru-RU" sz="1600" b="1" dirty="0">
              <a:solidFill>
                <a:srgbClr val="31A0D7"/>
              </a:solidFill>
              <a:latin typeface="TT Norms Regular" panose="02000503030000020003" pitchFamily="2" charset="-52"/>
            </a:endParaRPr>
          </a:p>
          <a:p>
            <a:endParaRPr lang="ru-RU" sz="700" dirty="0">
              <a:solidFill>
                <a:schemeClr val="tx1"/>
              </a:solidFill>
              <a:latin typeface="TT Norms Regular" panose="02000503030000020003" pitchFamily="2" charset="-52"/>
            </a:endParaRPr>
          </a:p>
          <a:p>
            <a:pPr marL="342900" indent="-342900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tx1"/>
                </a:solidFill>
                <a:latin typeface="TT Norms Regular" panose="02000503030000020003" pitchFamily="2" charset="-52"/>
              </a:rPr>
              <a:t>В Нижегородской области завершается инвестиционный проект по строительству завода для серийного высокотехнологичного производства </a:t>
            </a:r>
            <a:r>
              <a:rPr lang="ru-RU" sz="1200" dirty="0" err="1">
                <a:solidFill>
                  <a:schemeClr val="tx1"/>
                </a:solidFill>
                <a:latin typeface="TT Norms Regular" panose="02000503030000020003" pitchFamily="2" charset="-52"/>
              </a:rPr>
              <a:t>фандоматов</a:t>
            </a:r>
            <a:r>
              <a:rPr lang="ru-RU" sz="1200" dirty="0">
                <a:solidFill>
                  <a:schemeClr val="tx1"/>
                </a:solidFill>
                <a:latin typeface="TT Norms Regular" panose="02000503030000020003" pitchFamily="2" charset="-52"/>
              </a:rPr>
              <a:t>. Привлечены инвестиции в размере </a:t>
            </a:r>
            <a:br>
              <a:rPr lang="ru-RU" sz="1200" dirty="0">
                <a:solidFill>
                  <a:schemeClr val="tx1"/>
                </a:solidFill>
                <a:latin typeface="TT Norms Regular" panose="02000503030000020003" pitchFamily="2" charset="-52"/>
              </a:rPr>
            </a:br>
            <a:r>
              <a:rPr lang="ru-RU" sz="1200" dirty="0">
                <a:solidFill>
                  <a:schemeClr val="tx1"/>
                </a:solidFill>
                <a:latin typeface="TT Norms Regular" panose="02000503030000020003" pitchFamily="2" charset="-52"/>
              </a:rPr>
              <a:t>100 млн руб. </a:t>
            </a:r>
          </a:p>
          <a:p>
            <a:pPr marL="342900" indent="-342900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tx1"/>
                </a:solidFill>
                <a:latin typeface="TT Norms Regular" panose="02000503030000020003" pitchFamily="2" charset="-52"/>
              </a:rPr>
              <a:t>В г. Нижний Новгород уже установлено 11 </a:t>
            </a:r>
            <a:r>
              <a:rPr lang="ru-RU" sz="1200" dirty="0" err="1">
                <a:solidFill>
                  <a:schemeClr val="tx1"/>
                </a:solidFill>
                <a:latin typeface="TT Norms Regular" panose="02000503030000020003" pitchFamily="2" charset="-52"/>
              </a:rPr>
              <a:t>фандоматов</a:t>
            </a:r>
            <a:r>
              <a:rPr lang="ru-RU" sz="1200" dirty="0">
                <a:solidFill>
                  <a:schemeClr val="tx1"/>
                </a:solidFill>
                <a:latin typeface="TT Norms Regular" panose="02000503030000020003" pitchFamily="2" charset="-52"/>
              </a:rPr>
              <a:t> «</a:t>
            </a:r>
            <a:r>
              <a:rPr lang="ru-RU" sz="1200" dirty="0" err="1">
                <a:solidFill>
                  <a:schemeClr val="tx1"/>
                </a:solidFill>
                <a:latin typeface="TT Norms Regular" panose="02000503030000020003" pitchFamily="2" charset="-52"/>
              </a:rPr>
              <a:t>Экопоинт</a:t>
            </a:r>
            <a:r>
              <a:rPr lang="ru-RU" sz="1200" dirty="0">
                <a:solidFill>
                  <a:schemeClr val="tx1"/>
                </a:solidFill>
                <a:latin typeface="TT Norms Regular" panose="02000503030000020003" pitchFamily="2" charset="-52"/>
              </a:rPr>
              <a:t>». </a:t>
            </a:r>
          </a:p>
          <a:p>
            <a:pPr marL="342900" indent="-342900">
              <a:buFont typeface="Системный шрифт, обычный"/>
              <a:buChar char="—"/>
            </a:pPr>
            <a:endParaRPr lang="ru-RU" sz="1200" dirty="0">
              <a:solidFill>
                <a:schemeClr val="tx1"/>
              </a:solidFill>
              <a:latin typeface="TT Norms Regular" panose="02000503030000020003" pitchFamily="2" charset="-52"/>
            </a:endParaRPr>
          </a:p>
        </p:txBody>
      </p:sp>
      <p:sp>
        <p:nvSpPr>
          <p:cNvPr id="117" name="Текст 10">
            <a:extLst>
              <a:ext uri="{FF2B5EF4-FFF2-40B4-BE49-F238E27FC236}">
                <a16:creationId xmlns:a16="http://schemas.microsoft.com/office/drawing/2014/main" xmlns="" id="{7D71858C-F7F2-2F20-F335-7C729C8DB765}"/>
              </a:ext>
            </a:extLst>
          </p:cNvPr>
          <p:cNvSpPr txBox="1">
            <a:spLocks/>
          </p:cNvSpPr>
          <p:nvPr/>
        </p:nvSpPr>
        <p:spPr>
          <a:xfrm>
            <a:off x="11464118" y="5113410"/>
            <a:ext cx="2078697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dirty="0">
                <a:latin typeface="TT Norms Regular" panose="02000503030000020003" pitchFamily="2" charset="-52"/>
              </a:rPr>
              <a:t>ТЕМКИН ВЯЧЕСЛАВ</a:t>
            </a:r>
          </a:p>
        </p:txBody>
      </p:sp>
      <p:sp>
        <p:nvSpPr>
          <p:cNvPr id="118" name="Текст 11">
            <a:extLst>
              <a:ext uri="{FF2B5EF4-FFF2-40B4-BE49-F238E27FC236}">
                <a16:creationId xmlns:a16="http://schemas.microsoft.com/office/drawing/2014/main" xmlns="" id="{75D92248-BECE-DC71-E72E-D220853F107F}"/>
              </a:ext>
            </a:extLst>
          </p:cNvPr>
          <p:cNvSpPr txBox="1">
            <a:spLocks/>
          </p:cNvSpPr>
          <p:nvPr/>
        </p:nvSpPr>
        <p:spPr>
          <a:xfrm>
            <a:off x="11464118" y="5747706"/>
            <a:ext cx="207869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T Norms Regular" panose="02000503030000020003" pitchFamily="2" charset="-52"/>
              </a:rPr>
              <a:t>Советник </a:t>
            </a:r>
          </a:p>
          <a:p>
            <a:r>
              <a:rPr lang="ru-RU" sz="1200" dirty="0">
                <a:latin typeface="TT Norms Regular" panose="02000503030000020003" pitchFamily="2" charset="-52"/>
              </a:rPr>
              <a:t>генерального директора </a:t>
            </a:r>
            <a:br>
              <a:rPr lang="ru-RU" sz="1200" dirty="0">
                <a:latin typeface="TT Norms Regular" panose="02000503030000020003" pitchFamily="2" charset="-52"/>
              </a:rPr>
            </a:br>
            <a:r>
              <a:rPr lang="ru-RU" sz="1200" dirty="0">
                <a:latin typeface="TT Norms Regular" panose="02000503030000020003" pitchFamily="2" charset="-52"/>
              </a:rPr>
              <a:t>ООО «ЭКИПО»</a:t>
            </a:r>
          </a:p>
          <a:p>
            <a:endParaRPr lang="ru-RU" sz="1200" dirty="0">
              <a:latin typeface="TT Norms Regular" panose="02000503030000020003" pitchFamily="2" charset="-52"/>
            </a:endParaRPr>
          </a:p>
        </p:txBody>
      </p:sp>
      <p:sp>
        <p:nvSpPr>
          <p:cNvPr id="119" name="Текст 10">
            <a:extLst>
              <a:ext uri="{FF2B5EF4-FFF2-40B4-BE49-F238E27FC236}">
                <a16:creationId xmlns:a16="http://schemas.microsoft.com/office/drawing/2014/main" xmlns="" id="{73ECD4AA-778A-A081-ED42-A85DF8BCFA8E}"/>
              </a:ext>
            </a:extLst>
          </p:cNvPr>
          <p:cNvSpPr txBox="1">
            <a:spLocks/>
          </p:cNvSpPr>
          <p:nvPr/>
        </p:nvSpPr>
        <p:spPr>
          <a:xfrm>
            <a:off x="2423695" y="2842282"/>
            <a:ext cx="2539665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dirty="0">
                <a:latin typeface="TT Norms Regular" panose="02000503030000020003" pitchFamily="2" charset="-52"/>
              </a:rPr>
              <a:t>ТУРЧЕНКО </a:t>
            </a:r>
            <a:r>
              <a:rPr lang="en-US" sz="1700" b="1" dirty="0">
                <a:latin typeface="TT Norms Regular" panose="02000503030000020003" pitchFamily="2" charset="-52"/>
              </a:rPr>
              <a:t/>
            </a:r>
            <a:br>
              <a:rPr lang="en-US" sz="1700" b="1" dirty="0">
                <a:latin typeface="TT Norms Regular" panose="02000503030000020003" pitchFamily="2" charset="-52"/>
              </a:rPr>
            </a:br>
            <a:r>
              <a:rPr lang="ru-RU" sz="1700" b="1" dirty="0">
                <a:latin typeface="TT Norms Regular" panose="02000503030000020003" pitchFamily="2" charset="-52"/>
              </a:rPr>
              <a:t>АНТОН</a:t>
            </a:r>
          </a:p>
        </p:txBody>
      </p:sp>
      <p:sp>
        <p:nvSpPr>
          <p:cNvPr id="120" name="Текст 11">
            <a:extLst>
              <a:ext uri="{FF2B5EF4-FFF2-40B4-BE49-F238E27FC236}">
                <a16:creationId xmlns:a16="http://schemas.microsoft.com/office/drawing/2014/main" xmlns="" id="{63E7C580-0D0B-4807-A1A4-29B2E026AC9C}"/>
              </a:ext>
            </a:extLst>
          </p:cNvPr>
          <p:cNvSpPr txBox="1">
            <a:spLocks/>
          </p:cNvSpPr>
          <p:nvPr/>
        </p:nvSpPr>
        <p:spPr>
          <a:xfrm>
            <a:off x="2423695" y="3428966"/>
            <a:ext cx="169629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T Norms Regular" panose="02000503030000020003" pitchFamily="2" charset="-52"/>
              </a:rPr>
              <a:t>Генеральный директор </a:t>
            </a:r>
          </a:p>
          <a:p>
            <a:r>
              <a:rPr lang="ru-RU" sz="1200" dirty="0">
                <a:latin typeface="TT Norms Regular" panose="02000503030000020003" pitchFamily="2" charset="-52"/>
              </a:rPr>
              <a:t>ООО «</a:t>
            </a:r>
            <a:r>
              <a:rPr lang="ru-RU" sz="1200" dirty="0" err="1">
                <a:latin typeface="TT Norms Regular" panose="02000503030000020003" pitchFamily="2" charset="-52"/>
              </a:rPr>
              <a:t>ЭкоПоинт</a:t>
            </a:r>
            <a:r>
              <a:rPr lang="ru-RU" sz="1200" dirty="0">
                <a:latin typeface="TT Norms Regular" panose="02000503030000020003" pitchFamily="2" charset="-52"/>
              </a:rPr>
              <a:t>»</a:t>
            </a:r>
          </a:p>
        </p:txBody>
      </p:sp>
      <p:pic>
        <p:nvPicPr>
          <p:cNvPr id="126" name="Рисунок 125" descr="C:\Users\ev.davydova\AppData\Local\Microsoft\Windows\INetCache\Content.Outlook\Y67TW2IC\PHOTO-2023-06-26-12-36-07.jpg">
            <a:extLst>
              <a:ext uri="{FF2B5EF4-FFF2-40B4-BE49-F238E27FC236}">
                <a16:creationId xmlns:a16="http://schemas.microsoft.com/office/drawing/2014/main" xmlns="" id="{05C0E5B2-8BF1-A2D0-573C-26BAABA6F921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34" b="20770"/>
          <a:stretch/>
        </p:blipFill>
        <p:spPr bwMode="auto">
          <a:xfrm>
            <a:off x="10052050" y="5075480"/>
            <a:ext cx="1125722" cy="1125722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xmlns="" id="{AB952448-DF86-43B3-C313-CC27D1447AA7}"/>
              </a:ext>
            </a:extLst>
          </p:cNvPr>
          <p:cNvSpPr/>
          <p:nvPr/>
        </p:nvSpPr>
        <p:spPr>
          <a:xfrm>
            <a:off x="4304567" y="7612078"/>
            <a:ext cx="524265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1A0D7"/>
                </a:solidFill>
                <a:latin typeface="TT Norms Regular" panose="02000503030000020003" pitchFamily="2" charset="0"/>
              </a:rPr>
              <a:t>Тиражирование технологий точного земледелия </a:t>
            </a:r>
            <a:br>
              <a:rPr lang="ru-RU" sz="1600" b="1" dirty="0">
                <a:solidFill>
                  <a:srgbClr val="31A0D7"/>
                </a:solidFill>
                <a:latin typeface="TT Norms Regular" panose="02000503030000020003" pitchFamily="2" charset="0"/>
              </a:rPr>
            </a:br>
            <a:r>
              <a:rPr lang="ru-RU" sz="1600" b="1" dirty="0">
                <a:solidFill>
                  <a:srgbClr val="31A0D7"/>
                </a:solidFill>
                <a:latin typeface="TT Norms Regular" panose="02000503030000020003" pitchFamily="2" charset="0"/>
              </a:rPr>
              <a:t>с помощью программной платформы </a:t>
            </a:r>
            <a:br>
              <a:rPr lang="ru-RU" sz="1600" b="1" dirty="0">
                <a:solidFill>
                  <a:srgbClr val="31A0D7"/>
                </a:solidFill>
                <a:latin typeface="TT Norms Regular" panose="02000503030000020003" pitchFamily="2" charset="0"/>
              </a:rPr>
            </a:br>
            <a:r>
              <a:rPr lang="ru-RU" sz="1600" b="1" dirty="0">
                <a:solidFill>
                  <a:srgbClr val="31A0D7"/>
                </a:solidFill>
                <a:latin typeface="TT Norms Regular" panose="02000503030000020003" pitchFamily="2" charset="0"/>
              </a:rPr>
              <a:t>с искусственным интеллектом</a:t>
            </a:r>
          </a:p>
          <a:p>
            <a:endParaRPr lang="ru-RU" sz="900" b="1" dirty="0">
              <a:solidFill>
                <a:schemeClr val="tx1"/>
              </a:solidFill>
              <a:latin typeface="TT Norms Regular" panose="02000503030000020003" pitchFamily="2" charset="0"/>
            </a:endParaRPr>
          </a:p>
          <a:p>
            <a:pPr marL="342900" indent="-342900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tx1"/>
                </a:solidFill>
                <a:latin typeface="TT Norms Regular" panose="02000503030000020003" pitchFamily="2" charset="0"/>
              </a:rPr>
              <a:t>По результатам Форума заключены контракты с двумя хозяйствами ГК «ЯНТА» в Амурской области: ООО «Имени </a:t>
            </a:r>
            <a:r>
              <a:rPr lang="ru-RU" sz="1200" dirty="0" err="1">
                <a:solidFill>
                  <a:schemeClr val="tx1"/>
                </a:solidFill>
                <a:latin typeface="TT Norms Regular" panose="02000503030000020003" pitchFamily="2" charset="0"/>
              </a:rPr>
              <a:t>Негруна</a:t>
            </a:r>
            <a:r>
              <a:rPr lang="ru-RU" sz="1200" dirty="0">
                <a:solidFill>
                  <a:schemeClr val="tx1"/>
                </a:solidFill>
                <a:latin typeface="TT Norms Regular" panose="02000503030000020003" pitchFamily="2" charset="0"/>
              </a:rPr>
              <a:t>» и ООО «Пограничное». Клиентами компании являются 29 крупных сельхозпроизводителей. </a:t>
            </a:r>
          </a:p>
          <a:p>
            <a:pPr marL="342900" indent="-342900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tx1"/>
                </a:solidFill>
                <a:latin typeface="TT Norms Regular" panose="02000503030000020003" pitchFamily="2" charset="0"/>
              </a:rPr>
              <a:t>Общие инвестиции в проект составили 54 млн руб. </a:t>
            </a:r>
          </a:p>
          <a:p>
            <a:pPr marL="342900" indent="-342900">
              <a:buFont typeface="Системный шрифт, обычный"/>
              <a:buChar char="—"/>
            </a:pPr>
            <a:r>
              <a:rPr lang="ru-RU" sz="1200" dirty="0">
                <a:solidFill>
                  <a:schemeClr val="tx1"/>
                </a:solidFill>
                <a:latin typeface="TT Norms Regular" panose="02000503030000020003" pitchFamily="2" charset="0"/>
              </a:rPr>
              <a:t>Благодаря проектному решению уже обрабатывается около </a:t>
            </a:r>
            <a:br>
              <a:rPr lang="ru-RU" sz="1200" dirty="0">
                <a:solidFill>
                  <a:schemeClr val="tx1"/>
                </a:solidFill>
                <a:latin typeface="TT Norms Regular" panose="02000503030000020003" pitchFamily="2" charset="0"/>
              </a:rPr>
            </a:br>
            <a:r>
              <a:rPr lang="ru-RU" sz="1200" dirty="0">
                <a:solidFill>
                  <a:schemeClr val="tx1"/>
                </a:solidFill>
                <a:latin typeface="TT Norms Regular" panose="02000503030000020003" pitchFamily="2" charset="0"/>
              </a:rPr>
              <a:t>1,5 млн га с/х земель.</a:t>
            </a:r>
          </a:p>
          <a:p>
            <a:pPr marL="342900" indent="-342900">
              <a:buFont typeface="Системный шрифт, обычный"/>
              <a:buChar char="—"/>
            </a:pPr>
            <a:endParaRPr lang="ru-RU" sz="1200" dirty="0">
              <a:solidFill>
                <a:schemeClr val="tx1"/>
              </a:solidFill>
              <a:latin typeface="TT Norms Regular" panose="02000503030000020003" pitchFamily="2" charset="0"/>
            </a:endParaRPr>
          </a:p>
        </p:txBody>
      </p:sp>
      <p:sp>
        <p:nvSpPr>
          <p:cNvPr id="129" name="Текст 11">
            <a:extLst>
              <a:ext uri="{FF2B5EF4-FFF2-40B4-BE49-F238E27FC236}">
                <a16:creationId xmlns:a16="http://schemas.microsoft.com/office/drawing/2014/main" xmlns="" id="{EF697CA8-EDC8-D0BF-AE69-ADFB977DA745}"/>
              </a:ext>
            </a:extLst>
          </p:cNvPr>
          <p:cNvSpPr txBox="1">
            <a:spLocks/>
          </p:cNvSpPr>
          <p:nvPr/>
        </p:nvSpPr>
        <p:spPr>
          <a:xfrm>
            <a:off x="2423696" y="8260577"/>
            <a:ext cx="190593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T Norms Regular" panose="02000503030000020003" pitchFamily="2" charset="0"/>
              </a:rPr>
              <a:t>Генеральный директор ООО «</a:t>
            </a:r>
            <a:r>
              <a:rPr lang="ru-RU" sz="1200" dirty="0" err="1">
                <a:latin typeface="TT Norms Regular" panose="02000503030000020003" pitchFamily="2" charset="0"/>
              </a:rPr>
              <a:t>Агроноут</a:t>
            </a:r>
            <a:r>
              <a:rPr lang="ru-RU" sz="1200" dirty="0">
                <a:latin typeface="TT Norms Regular" panose="02000503030000020003" pitchFamily="2" charset="0"/>
              </a:rPr>
              <a:t>»</a:t>
            </a:r>
          </a:p>
        </p:txBody>
      </p:sp>
      <p:sp>
        <p:nvSpPr>
          <p:cNvPr id="130" name="Текст 10">
            <a:extLst>
              <a:ext uri="{FF2B5EF4-FFF2-40B4-BE49-F238E27FC236}">
                <a16:creationId xmlns:a16="http://schemas.microsoft.com/office/drawing/2014/main" xmlns="" id="{915707A0-ACB9-A4F1-B00B-90F991A192D2}"/>
              </a:ext>
            </a:extLst>
          </p:cNvPr>
          <p:cNvSpPr txBox="1">
            <a:spLocks/>
          </p:cNvSpPr>
          <p:nvPr/>
        </p:nvSpPr>
        <p:spPr>
          <a:xfrm>
            <a:off x="2423695" y="7662525"/>
            <a:ext cx="2078697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dirty="0">
                <a:latin typeface="TT Norms Regular" panose="02000503030000020003" pitchFamily="2" charset="0"/>
              </a:rPr>
              <a:t>ТРУБНИКОВ АЛЕКСЕЙ</a:t>
            </a:r>
          </a:p>
        </p:txBody>
      </p: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xmlns="" id="{DD2225A6-EC92-BE68-AEC7-579ED84D35C5}"/>
              </a:ext>
            </a:extLst>
          </p:cNvPr>
          <p:cNvCxnSpPr>
            <a:cxnSpLocks/>
          </p:cNvCxnSpPr>
          <p:nvPr/>
        </p:nvCxnSpPr>
        <p:spPr>
          <a:xfrm>
            <a:off x="978953" y="4974821"/>
            <a:ext cx="856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xmlns="" id="{34CED4DA-9CFE-39CD-5661-BB22F7AAA115}"/>
              </a:ext>
            </a:extLst>
          </p:cNvPr>
          <p:cNvCxnSpPr>
            <a:cxnSpLocks/>
          </p:cNvCxnSpPr>
          <p:nvPr/>
        </p:nvCxnSpPr>
        <p:spPr>
          <a:xfrm>
            <a:off x="978953" y="7475979"/>
            <a:ext cx="856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319D6D5-195F-DAA7-A260-CDAA4255F0F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527" t="1503" r="20194" b="49070"/>
          <a:stretch/>
        </p:blipFill>
        <p:spPr>
          <a:xfrm>
            <a:off x="10100295" y="7654038"/>
            <a:ext cx="1105200" cy="1105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" name="Рисунок 7" descr="Дарья Токарева, изображение №1">
            <a:extLst>
              <a:ext uri="{FF2B5EF4-FFF2-40B4-BE49-F238E27FC236}">
                <a16:creationId xmlns:a16="http://schemas.microsoft.com/office/drawing/2014/main" xmlns="" id="{9131E19E-667E-F4B5-F9DE-BE0814624597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9" t="9704" r="46433" b="59110"/>
          <a:stretch/>
        </p:blipFill>
        <p:spPr bwMode="auto">
          <a:xfrm>
            <a:off x="10075658" y="2823259"/>
            <a:ext cx="1102114" cy="1102114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180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0DAEC3-ADA5-E8A8-FC1D-A348C1FF7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04" y="721578"/>
            <a:ext cx="13391279" cy="1846659"/>
          </a:xfrm>
        </p:spPr>
        <p:txBody>
          <a:bodyPr/>
          <a:lstStyle/>
          <a:p>
            <a:r>
              <a:rPr lang="x-none" dirty="0">
                <a:solidFill>
                  <a:srgbClr val="31A0D7"/>
                </a:solidFill>
              </a:rPr>
              <a:t>         </a:t>
            </a:r>
            <a:r>
              <a:rPr lang="ru-RU" dirty="0">
                <a:solidFill>
                  <a:srgbClr val="31A0D7"/>
                </a:solidFill>
              </a:rPr>
              <a:t>СИЛЬНЫЕ ИДЕИ</a:t>
            </a:r>
            <a:r>
              <a:rPr lang="x-none" dirty="0">
                <a:solidFill>
                  <a:srgbClr val="31A0D7"/>
                </a:solidFill>
              </a:rPr>
              <a:t> </a:t>
            </a:r>
            <a:r>
              <a:rPr lang="ru-RU" dirty="0"/>
              <a:t>ДЛЯ НОВОГО ВРЕМЕНИ </a:t>
            </a:r>
            <a:r>
              <a:rPr lang="ru-RU" dirty="0">
                <a:solidFill>
                  <a:srgbClr val="31A0D7"/>
                </a:solidFill>
              </a:rPr>
              <a:t>2024</a:t>
            </a:r>
            <a:endParaRPr lang="x-none" dirty="0">
              <a:solidFill>
                <a:srgbClr val="31A0D7"/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ED2F2B02-0786-C093-E02C-91929B788800}"/>
              </a:ext>
            </a:extLst>
          </p:cNvPr>
          <p:cNvSpPr/>
          <p:nvPr/>
        </p:nvSpPr>
        <p:spPr>
          <a:xfrm>
            <a:off x="1065532" y="930729"/>
            <a:ext cx="212272" cy="212272"/>
          </a:xfrm>
          <a:prstGeom prst="ellipse">
            <a:avLst/>
          </a:prstGeom>
          <a:solidFill>
            <a:srgbClr val="31A0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Google Shape;79;p15">
            <a:extLst>
              <a:ext uri="{FF2B5EF4-FFF2-40B4-BE49-F238E27FC236}">
                <a16:creationId xmlns:a16="http://schemas.microsoft.com/office/drawing/2014/main" xmlns="" id="{F9D7E122-26B2-E634-50B8-DCCF4B6FDC9D}"/>
              </a:ext>
            </a:extLst>
          </p:cNvPr>
          <p:cNvSpPr txBox="1"/>
          <p:nvPr/>
        </p:nvSpPr>
        <p:spPr>
          <a:xfrm>
            <a:off x="11016802" y="4541712"/>
            <a:ext cx="3694386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l"/>
            <a:r>
              <a:rPr lang="ru" sz="4400" smtClean="0">
                <a:solidFill>
                  <a:srgbClr val="31A0D7"/>
                </a:solidFill>
                <a:latin typeface="TT Norms Regular" panose="02000503030000020003" pitchFamily="2" charset="-52"/>
                <a:ea typeface="Raleway"/>
                <a:cs typeface="Raleway"/>
                <a:sym typeface="Raleway"/>
              </a:rPr>
              <a:t>11</a:t>
            </a:r>
            <a:r>
              <a:rPr lang="ru" sz="4400" smtClean="0">
                <a:solidFill>
                  <a:srgbClr val="31A0D7"/>
                </a:solidFill>
                <a:latin typeface="TT Norms Regular" panose="02000503030000020003" pitchFamily="2" charset="-52"/>
                <a:ea typeface="Raleway"/>
                <a:cs typeface="Raleway"/>
                <a:sym typeface="Raleway"/>
              </a:rPr>
              <a:t>.12 </a:t>
            </a:r>
            <a:r>
              <a:rPr lang="ru" sz="4400" dirty="0">
                <a:solidFill>
                  <a:srgbClr val="31A0D7"/>
                </a:solidFill>
                <a:latin typeface="TT Norms Regular" panose="02000503030000020003" pitchFamily="2" charset="-52"/>
                <a:ea typeface="Raleway"/>
                <a:cs typeface="Raleway"/>
                <a:sym typeface="Raleway"/>
              </a:rPr>
              <a:t>— 31.01</a:t>
            </a:r>
          </a:p>
        </p:txBody>
      </p:sp>
      <p:sp>
        <p:nvSpPr>
          <p:cNvPr id="5" name="Google Shape;79;p15">
            <a:extLst>
              <a:ext uri="{FF2B5EF4-FFF2-40B4-BE49-F238E27FC236}">
                <a16:creationId xmlns:a16="http://schemas.microsoft.com/office/drawing/2014/main" xmlns="" id="{E55F209D-459C-471C-3DE7-D1B757347D41}"/>
              </a:ext>
            </a:extLst>
          </p:cNvPr>
          <p:cNvSpPr txBox="1"/>
          <p:nvPr/>
        </p:nvSpPr>
        <p:spPr>
          <a:xfrm>
            <a:off x="11016802" y="5812446"/>
            <a:ext cx="4119688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l"/>
            <a:r>
              <a:rPr lang="ru" sz="4400">
                <a:solidFill>
                  <a:srgbClr val="31A0D7"/>
                </a:solidFill>
                <a:latin typeface="TT Norms Regular" panose="02000503030000020003" pitchFamily="2" charset="-52"/>
                <a:ea typeface="Raleway"/>
                <a:cs typeface="Raleway"/>
                <a:sym typeface="Raleway"/>
              </a:rPr>
              <a:t>01.02 </a:t>
            </a:r>
            <a:r>
              <a:rPr lang="ru" sz="4400" dirty="0">
                <a:solidFill>
                  <a:srgbClr val="31A0D7"/>
                </a:solidFill>
                <a:latin typeface="TT Norms Regular" panose="02000503030000020003" pitchFamily="2" charset="-52"/>
                <a:ea typeface="Raleway"/>
                <a:cs typeface="Raleway"/>
                <a:sym typeface="Raleway"/>
              </a:rPr>
              <a:t>— 01.03 </a:t>
            </a:r>
          </a:p>
        </p:txBody>
      </p:sp>
      <p:sp>
        <p:nvSpPr>
          <p:cNvPr id="6" name="Google Shape;79;p15">
            <a:extLst>
              <a:ext uri="{FF2B5EF4-FFF2-40B4-BE49-F238E27FC236}">
                <a16:creationId xmlns:a16="http://schemas.microsoft.com/office/drawing/2014/main" xmlns="" id="{D92512AA-EC18-8EC2-EC7D-09CFC5BC65B6}"/>
              </a:ext>
            </a:extLst>
          </p:cNvPr>
          <p:cNvSpPr txBox="1"/>
          <p:nvPr/>
        </p:nvSpPr>
        <p:spPr>
          <a:xfrm>
            <a:off x="11016802" y="7083180"/>
            <a:ext cx="3694386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l"/>
            <a:r>
              <a:rPr lang="ru" sz="4400" dirty="0">
                <a:solidFill>
                  <a:srgbClr val="31A0D7"/>
                </a:solidFill>
                <a:latin typeface="TT Norms Regular" panose="02000503030000020003" pitchFamily="2" charset="-52"/>
                <a:ea typeface="Raleway"/>
                <a:cs typeface="Raleway"/>
                <a:sym typeface="Raleway"/>
              </a:rPr>
              <a:t>МАРТ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76CEA952-C384-A9DC-25A9-F61948AA3388}"/>
              </a:ext>
            </a:extLst>
          </p:cNvPr>
          <p:cNvGrpSpPr/>
          <p:nvPr/>
        </p:nvGrpSpPr>
        <p:grpSpPr>
          <a:xfrm>
            <a:off x="11077129" y="4336855"/>
            <a:ext cx="7370961" cy="4338084"/>
            <a:chOff x="1065532" y="3912781"/>
            <a:chExt cx="8986518" cy="4338084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7DF4EDCC-F344-89C5-9010-AD4843B9E8D9}"/>
                </a:ext>
              </a:extLst>
            </p:cNvPr>
            <p:cNvCxnSpPr/>
            <p:nvPr/>
          </p:nvCxnSpPr>
          <p:spPr>
            <a:xfrm>
              <a:off x="1065532" y="5188688"/>
              <a:ext cx="898651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xmlns="" id="{FA59EC70-BCDD-00AF-C6A3-024882896261}"/>
                </a:ext>
              </a:extLst>
            </p:cNvPr>
            <p:cNvCxnSpPr/>
            <p:nvPr/>
          </p:nvCxnSpPr>
          <p:spPr>
            <a:xfrm>
              <a:off x="1065532" y="6464595"/>
              <a:ext cx="898651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56A55C1E-C39B-DB3B-D427-BC06940CA5E9}"/>
                </a:ext>
              </a:extLst>
            </p:cNvPr>
            <p:cNvCxnSpPr/>
            <p:nvPr/>
          </p:nvCxnSpPr>
          <p:spPr>
            <a:xfrm>
              <a:off x="1065532" y="3912781"/>
              <a:ext cx="898651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D661601E-FB71-0440-694F-629A5AA04A4D}"/>
                </a:ext>
              </a:extLst>
            </p:cNvPr>
            <p:cNvCxnSpPr/>
            <p:nvPr/>
          </p:nvCxnSpPr>
          <p:spPr>
            <a:xfrm>
              <a:off x="1065532" y="8250865"/>
              <a:ext cx="898651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Google Shape;80;p15">
            <a:extLst>
              <a:ext uri="{FF2B5EF4-FFF2-40B4-BE49-F238E27FC236}">
                <a16:creationId xmlns:a16="http://schemas.microsoft.com/office/drawing/2014/main" xmlns="" id="{04052C9D-EF4E-1A3B-D621-51A108CC66F4}"/>
              </a:ext>
            </a:extLst>
          </p:cNvPr>
          <p:cNvSpPr txBox="1"/>
          <p:nvPr/>
        </p:nvSpPr>
        <p:spPr>
          <a:xfrm>
            <a:off x="15091622" y="4541166"/>
            <a:ext cx="3694387" cy="70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357" tIns="75357" rIns="75357" bIns="75357" anchor="t" anchorCtr="0">
            <a:spAutoFit/>
          </a:bodyPr>
          <a:lstStyle/>
          <a:p>
            <a:r>
              <a:rPr lang="ru-RU" dirty="0">
                <a:latin typeface="TT Norms Regular" panose="02000503030000020003" pitchFamily="2" charset="-52"/>
                <a:ea typeface="Raleway Medium"/>
                <a:cs typeface="Raleway Medium"/>
                <a:sym typeface="Raleway Medium"/>
              </a:rPr>
              <a:t>Сбор идей, региональные </a:t>
            </a:r>
            <a:r>
              <a:rPr lang="en-US" dirty="0">
                <a:latin typeface="TT Norms Regular" panose="02000503030000020003" pitchFamily="2" charset="-52"/>
                <a:ea typeface="Raleway Medium"/>
                <a:cs typeface="Raleway Medium"/>
                <a:sym typeface="Raleway Medium"/>
              </a:rPr>
              <a:t/>
            </a:r>
            <a:br>
              <a:rPr lang="en-US" dirty="0">
                <a:latin typeface="TT Norms Regular" panose="02000503030000020003" pitchFamily="2" charset="-52"/>
                <a:ea typeface="Raleway Medium"/>
                <a:cs typeface="Raleway Medium"/>
                <a:sym typeface="Raleway Medium"/>
              </a:rPr>
            </a:br>
            <a:r>
              <a:rPr lang="ru-RU" dirty="0">
                <a:latin typeface="TT Norms Regular" panose="02000503030000020003" pitchFamily="2" charset="-52"/>
                <a:ea typeface="Raleway Medium"/>
                <a:cs typeface="Raleway Medium"/>
                <a:sym typeface="Raleway Medium"/>
              </a:rPr>
              <a:t>сессии по генерации идеи</a:t>
            </a:r>
            <a:endParaRPr dirty="0">
              <a:latin typeface="TT Norms Regular" panose="02000503030000020003" pitchFamily="2" charset="-52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3" name="Google Shape;80;p15">
            <a:extLst>
              <a:ext uri="{FF2B5EF4-FFF2-40B4-BE49-F238E27FC236}">
                <a16:creationId xmlns:a16="http://schemas.microsoft.com/office/drawing/2014/main" xmlns="" id="{E6ACFDF4-0915-F915-1814-0F8B05269986}"/>
              </a:ext>
            </a:extLst>
          </p:cNvPr>
          <p:cNvSpPr txBox="1"/>
          <p:nvPr/>
        </p:nvSpPr>
        <p:spPr>
          <a:xfrm>
            <a:off x="15091623" y="5817073"/>
            <a:ext cx="3232312" cy="429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357" tIns="75357" rIns="75357" bIns="75357" anchor="t" anchorCtr="0">
            <a:spAutoFit/>
          </a:bodyPr>
          <a:lstStyle/>
          <a:p>
            <a:r>
              <a:rPr lang="ru-RU" dirty="0">
                <a:latin typeface="TT Norms Regular" panose="02000503030000020003" pitchFamily="2" charset="-52"/>
                <a:ea typeface="Raleway Medium"/>
                <a:cs typeface="Raleway Medium"/>
                <a:sym typeface="Raleway Medium"/>
              </a:rPr>
              <a:t>Отбор топ-1000, топ-100</a:t>
            </a:r>
            <a:endParaRPr dirty="0">
              <a:latin typeface="TT Norms Regular" panose="02000503030000020003" pitchFamily="2" charset="-52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4" name="Google Shape;80;p15">
            <a:extLst>
              <a:ext uri="{FF2B5EF4-FFF2-40B4-BE49-F238E27FC236}">
                <a16:creationId xmlns:a16="http://schemas.microsoft.com/office/drawing/2014/main" xmlns="" id="{434BEA37-AACF-D982-1DA7-CDD489388C1C}"/>
              </a:ext>
            </a:extLst>
          </p:cNvPr>
          <p:cNvSpPr txBox="1"/>
          <p:nvPr/>
        </p:nvSpPr>
        <p:spPr>
          <a:xfrm>
            <a:off x="15091623" y="7092980"/>
            <a:ext cx="3402434" cy="126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357" tIns="75357" rIns="75357" bIns="75357" anchor="t" anchorCtr="0">
            <a:spAutoFit/>
          </a:bodyPr>
          <a:lstStyle/>
          <a:p>
            <a:r>
              <a:rPr lang="ru-RU" dirty="0">
                <a:latin typeface="TT Norms Regular" panose="02000503030000020003" pitchFamily="2" charset="-52"/>
                <a:ea typeface="Raleway Medium"/>
                <a:cs typeface="Raleway Medium"/>
                <a:sym typeface="Raleway Medium"/>
              </a:rPr>
              <a:t>Проведение очной деловой программы форума и пленарного заседания с участием руководства страны </a:t>
            </a:r>
            <a:endParaRPr dirty="0">
              <a:latin typeface="TT Norms Regular" panose="02000503030000020003" pitchFamily="2" charset="-52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7804FD38-5C34-E2EA-089E-659E7EA1F46B}"/>
              </a:ext>
            </a:extLst>
          </p:cNvPr>
          <p:cNvSpPr/>
          <p:nvPr/>
        </p:nvSpPr>
        <p:spPr>
          <a:xfrm>
            <a:off x="10916280" y="3360406"/>
            <a:ext cx="8211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T Norms Regular" panose="02000503030000020003" pitchFamily="2" charset="0"/>
                <a:ea typeface="Calibri" panose="020F0502020204030204" pitchFamily="34" charset="0"/>
              </a:rPr>
              <a:t>ЭТАПЫ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C478FF3E-5A6E-F71A-DA10-B006980F912E}"/>
              </a:ext>
            </a:extLst>
          </p:cNvPr>
          <p:cNvSpPr/>
          <p:nvPr/>
        </p:nvSpPr>
        <p:spPr>
          <a:xfrm>
            <a:off x="1005204" y="3360406"/>
            <a:ext cx="73259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T Norms Regular" panose="02000503030000020003" pitchFamily="2" charset="0"/>
                <a:ea typeface="Calibri" panose="020F0502020204030204" pitchFamily="34" charset="0"/>
              </a:rPr>
              <a:t>ТЕМА КРАУДА – </a:t>
            </a:r>
          </a:p>
          <a:p>
            <a:r>
              <a:rPr lang="ru-RU" sz="3600" dirty="0">
                <a:solidFill>
                  <a:schemeClr val="tx1"/>
                </a:solidFill>
                <a:latin typeface="TT Norms Regular" panose="02000503030000020003" pitchFamily="2" charset="0"/>
                <a:ea typeface="Calibri" panose="020F0502020204030204" pitchFamily="34" charset="0"/>
              </a:rPr>
              <a:t>СБОР ГРАЖДАНСКИХ ИДЕЙ И ИНИЦИАТИВ ДЛЯ ФОРМИРОВАНИЯ </a:t>
            </a:r>
            <a:r>
              <a:rPr lang="ru-RU" sz="3600" dirty="0">
                <a:solidFill>
                  <a:srgbClr val="E55726"/>
                </a:solidFill>
                <a:latin typeface="TT Norms Regular" panose="02000503030000020003" pitchFamily="2" charset="0"/>
                <a:ea typeface="Calibri" panose="020F0502020204030204" pitchFamily="34" charset="0"/>
              </a:rPr>
              <a:t>СТРАТЕГИИ РАЗВИТИЯ СТРАНЫ</a:t>
            </a:r>
          </a:p>
        </p:txBody>
      </p:sp>
    </p:spTree>
    <p:extLst>
      <p:ext uri="{BB962C8B-B14F-4D97-AF65-F5344CB8AC3E}">
        <p14:creationId xmlns:p14="http://schemas.microsoft.com/office/powerpoint/2010/main" val="3078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Скругленный прямоугольник 141">
            <a:extLst>
              <a:ext uri="{FF2B5EF4-FFF2-40B4-BE49-F238E27FC236}">
                <a16:creationId xmlns:a16="http://schemas.microsoft.com/office/drawing/2014/main" xmlns="" id="{61439EFC-C5E4-5B09-53B0-358FA7F85D1F}"/>
              </a:ext>
            </a:extLst>
          </p:cNvPr>
          <p:cNvSpPr/>
          <p:nvPr/>
        </p:nvSpPr>
        <p:spPr>
          <a:xfrm>
            <a:off x="14167741" y="7368200"/>
            <a:ext cx="4271360" cy="2558298"/>
          </a:xfrm>
          <a:prstGeom prst="roundRect">
            <a:avLst/>
          </a:prstGeom>
          <a:solidFill>
            <a:srgbClr val="9CBB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3" name="Google Shape;79;p15">
            <a:extLst>
              <a:ext uri="{FF2B5EF4-FFF2-40B4-BE49-F238E27FC236}">
                <a16:creationId xmlns:a16="http://schemas.microsoft.com/office/drawing/2014/main" xmlns="" id="{5AA03472-1053-B40E-24D2-7CA58C816E51}"/>
              </a:ext>
            </a:extLst>
          </p:cNvPr>
          <p:cNvSpPr txBox="1"/>
          <p:nvPr/>
        </p:nvSpPr>
        <p:spPr>
          <a:xfrm>
            <a:off x="14669209" y="7654598"/>
            <a:ext cx="29038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СКВОЗНЫЕ ТРЕКИ</a:t>
            </a:r>
          </a:p>
        </p:txBody>
      </p:sp>
      <p:sp>
        <p:nvSpPr>
          <p:cNvPr id="144" name="Google Shape;80;p15">
            <a:extLst>
              <a:ext uri="{FF2B5EF4-FFF2-40B4-BE49-F238E27FC236}">
                <a16:creationId xmlns:a16="http://schemas.microsoft.com/office/drawing/2014/main" xmlns="" id="{D8E6AC87-F159-558A-F7DD-2ABB450DCB83}"/>
              </a:ext>
            </a:extLst>
          </p:cNvPr>
          <p:cNvSpPr txBox="1"/>
          <p:nvPr/>
        </p:nvSpPr>
        <p:spPr>
          <a:xfrm>
            <a:off x="14655351" y="8043887"/>
            <a:ext cx="3368786" cy="8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357" tIns="75357" rIns="75357" bIns="75357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T Norms Regular" panose="02000503030000020003" pitchFamily="2" charset="0"/>
                <a:ea typeface="Raleway Medium"/>
                <a:cs typeface="Raleway Medium"/>
                <a:sym typeface="Raleway Medium"/>
              </a:rPr>
              <a:t>ЦИФРОВЫЕ РЕШЕНИЯ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T Norms Regular" panose="02000503030000020003" pitchFamily="2" charset="0"/>
                <a:ea typeface="Raleway Medium"/>
                <a:cs typeface="Raleway Medium"/>
                <a:sym typeface="Raleway Medium"/>
              </a:rPr>
              <a:t>МОЛОДЁЖНЫЕ ИНИЦИАТИВЫ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TT Norms Regular" panose="02000503030000020003" pitchFamily="2" charset="0"/>
                <a:ea typeface="Raleway Medium"/>
                <a:cs typeface="Raleway Medium"/>
                <a:sym typeface="Raleway Medium"/>
              </a:rPr>
              <a:t>МЕЖДУНАРОДНОЕ СОТРУДНИЧЕСТВО</a:t>
            </a:r>
            <a:endParaRPr sz="1200" dirty="0">
              <a:solidFill>
                <a:schemeClr val="bg1"/>
              </a:solidFill>
              <a:latin typeface="TT Norms Regular" panose="02000503030000020003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xmlns="" id="{590276DB-A2CC-068A-6B38-BFAEFDD8EA09}"/>
              </a:ext>
            </a:extLst>
          </p:cNvPr>
          <p:cNvSpPr/>
          <p:nvPr/>
        </p:nvSpPr>
        <p:spPr>
          <a:xfrm>
            <a:off x="14079079" y="4854128"/>
            <a:ext cx="4345771" cy="2434354"/>
          </a:xfrm>
          <a:prstGeom prst="rect">
            <a:avLst/>
          </a:prstGeom>
          <a:solidFill>
            <a:srgbClr val="31A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700" dirty="0">
              <a:latin typeface="TT Norms Regular" panose="02000503030000020003" pitchFamily="2" charset="0"/>
              <a:cs typeface="Arial" panose="020B0604020202020204" pitchFamily="34" charset="0"/>
            </a:endParaRPr>
          </a:p>
          <a:p>
            <a:pPr algn="ctr"/>
            <a:endParaRPr lang="ru-RU" sz="1700" dirty="0">
              <a:latin typeface="TT Norms Regular" panose="02000503030000020003" pitchFamily="2" charset="0"/>
              <a:cs typeface="Arial" panose="020B0604020202020204" pitchFamily="34" charset="0"/>
            </a:endParaRPr>
          </a:p>
          <a:p>
            <a:pPr algn="ctr"/>
            <a:endParaRPr lang="ru-RU" sz="1700" dirty="0">
              <a:latin typeface="TT Norms Regular" panose="02000503030000020003" pitchFamily="2" charset="0"/>
              <a:cs typeface="Arial" panose="020B0604020202020204" pitchFamily="34" charset="0"/>
            </a:endParaRPr>
          </a:p>
        </p:txBody>
      </p:sp>
      <p:sp>
        <p:nvSpPr>
          <p:cNvPr id="201" name="Скругленный прямоугольник 200">
            <a:extLst>
              <a:ext uri="{FF2B5EF4-FFF2-40B4-BE49-F238E27FC236}">
                <a16:creationId xmlns:a16="http://schemas.microsoft.com/office/drawing/2014/main" xmlns="" id="{61439EFC-C5E4-5B09-53B0-358FA7F85D1F}"/>
              </a:ext>
            </a:extLst>
          </p:cNvPr>
          <p:cNvSpPr/>
          <p:nvPr/>
        </p:nvSpPr>
        <p:spPr>
          <a:xfrm>
            <a:off x="7871829" y="7350295"/>
            <a:ext cx="6207250" cy="2558298"/>
          </a:xfrm>
          <a:prstGeom prst="roundRect">
            <a:avLst/>
          </a:prstGeom>
          <a:solidFill>
            <a:srgbClr val="E55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007F94F4-FA18-8193-D0CC-175B21ABC8DE}"/>
              </a:ext>
            </a:extLst>
          </p:cNvPr>
          <p:cNvSpPr/>
          <p:nvPr/>
        </p:nvSpPr>
        <p:spPr>
          <a:xfrm>
            <a:off x="984252" y="7369237"/>
            <a:ext cx="6788040" cy="2558298"/>
          </a:xfrm>
          <a:prstGeom prst="roundRect">
            <a:avLst/>
          </a:prstGeom>
          <a:solidFill>
            <a:srgbClr val="E55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61439EFC-C5E4-5B09-53B0-358FA7F85D1F}"/>
              </a:ext>
            </a:extLst>
          </p:cNvPr>
          <p:cNvSpPr/>
          <p:nvPr/>
        </p:nvSpPr>
        <p:spPr>
          <a:xfrm>
            <a:off x="8584458" y="4851482"/>
            <a:ext cx="5412720" cy="243435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EB533FB0-BFFC-FA4F-B7C9-F6AC990830FD}"/>
              </a:ext>
            </a:extLst>
          </p:cNvPr>
          <p:cNvSpPr/>
          <p:nvPr/>
        </p:nvSpPr>
        <p:spPr>
          <a:xfrm>
            <a:off x="1005204" y="2024569"/>
            <a:ext cx="8225610" cy="264485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9970C98-62F6-4A19-28EE-E1F655C6947A}"/>
              </a:ext>
            </a:extLst>
          </p:cNvPr>
          <p:cNvSpPr/>
          <p:nvPr/>
        </p:nvSpPr>
        <p:spPr>
          <a:xfrm>
            <a:off x="9325582" y="2056587"/>
            <a:ext cx="9088824" cy="2654106"/>
          </a:xfrm>
          <a:prstGeom prst="rect">
            <a:avLst/>
          </a:prstGeom>
          <a:solidFill>
            <a:srgbClr val="9C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700" dirty="0">
              <a:latin typeface="TT Norms Regular" panose="02000503030000020003" pitchFamily="2" charset="0"/>
              <a:cs typeface="Arial" panose="020B0604020202020204" pitchFamily="34" charset="0"/>
            </a:endParaRPr>
          </a:p>
          <a:p>
            <a:pPr algn="ctr"/>
            <a:endParaRPr lang="ru-RU" sz="1700" dirty="0">
              <a:latin typeface="TT Norms Regular" panose="02000503030000020003" pitchFamily="2" charset="0"/>
              <a:cs typeface="Arial" panose="020B0604020202020204" pitchFamily="34" charset="0"/>
            </a:endParaRPr>
          </a:p>
          <a:p>
            <a:pPr algn="ctr"/>
            <a:endParaRPr lang="ru-RU" sz="1700" dirty="0">
              <a:latin typeface="TT Norms Regular" panose="02000503030000020003" pitchFamily="2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90276DB-A2CC-068A-6B38-BFAEFDD8EA09}"/>
              </a:ext>
            </a:extLst>
          </p:cNvPr>
          <p:cNvSpPr/>
          <p:nvPr/>
        </p:nvSpPr>
        <p:spPr>
          <a:xfrm>
            <a:off x="1005206" y="4821408"/>
            <a:ext cx="7501274" cy="2434354"/>
          </a:xfrm>
          <a:prstGeom prst="rect">
            <a:avLst/>
          </a:prstGeom>
          <a:solidFill>
            <a:srgbClr val="31A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700" dirty="0">
              <a:latin typeface="TT Norms Regular" panose="02000503030000020003" pitchFamily="2" charset="0"/>
              <a:cs typeface="Arial" panose="020B0604020202020204" pitchFamily="34" charset="0"/>
            </a:endParaRPr>
          </a:p>
          <a:p>
            <a:pPr algn="ctr"/>
            <a:endParaRPr lang="ru-RU" sz="1700" dirty="0">
              <a:latin typeface="TT Norms Regular" panose="02000503030000020003" pitchFamily="2" charset="0"/>
              <a:cs typeface="Arial" panose="020B0604020202020204" pitchFamily="34" charset="0"/>
            </a:endParaRPr>
          </a:p>
          <a:p>
            <a:pPr algn="ctr"/>
            <a:endParaRPr lang="ru-RU" sz="1700" dirty="0">
              <a:latin typeface="TT Norms Regular" panose="02000503030000020003" pitchFamily="2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0DAEC3-ADA5-E8A8-FC1D-A348C1FF7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05" y="721578"/>
            <a:ext cx="11728498" cy="923330"/>
          </a:xfrm>
        </p:spPr>
        <p:txBody>
          <a:bodyPr/>
          <a:lstStyle/>
          <a:p>
            <a:r>
              <a:rPr lang="x-none" dirty="0">
                <a:solidFill>
                  <a:srgbClr val="31A0D7"/>
                </a:solidFill>
              </a:rPr>
              <a:t>         </a:t>
            </a:r>
            <a:r>
              <a:rPr lang="ru-RU" dirty="0">
                <a:solidFill>
                  <a:srgbClr val="31A0D7"/>
                </a:solidFill>
              </a:rPr>
              <a:t>НАПРАВЛЕНИЯ </a:t>
            </a:r>
            <a:r>
              <a:rPr lang="ru-RU" dirty="0"/>
              <a:t>ОТБОРА</a:t>
            </a:r>
            <a:endParaRPr lang="x-none" dirty="0">
              <a:solidFill>
                <a:srgbClr val="31A0D7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BF9A5976-A394-DBD6-3FEF-779638961439}"/>
              </a:ext>
            </a:extLst>
          </p:cNvPr>
          <p:cNvSpPr/>
          <p:nvPr/>
        </p:nvSpPr>
        <p:spPr>
          <a:xfrm>
            <a:off x="1065532" y="930729"/>
            <a:ext cx="212272" cy="212272"/>
          </a:xfrm>
          <a:prstGeom prst="ellipse">
            <a:avLst/>
          </a:prstGeom>
          <a:solidFill>
            <a:srgbClr val="31A0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Google Shape;79;p15">
            <a:extLst>
              <a:ext uri="{FF2B5EF4-FFF2-40B4-BE49-F238E27FC236}">
                <a16:creationId xmlns:a16="http://schemas.microsoft.com/office/drawing/2014/main" xmlns="" id="{72CEA9B5-E7CB-3E79-D85D-AF39F6DD4A0A}"/>
              </a:ext>
            </a:extLst>
          </p:cNvPr>
          <p:cNvSpPr txBox="1"/>
          <p:nvPr/>
        </p:nvSpPr>
        <p:spPr>
          <a:xfrm>
            <a:off x="1374956" y="2129657"/>
            <a:ext cx="7156103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КАЧЕСТВО ЖИЗНИ НАСЕЛЕНИЯ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15 тем</a:t>
            </a:r>
          </a:p>
          <a:p>
            <a:pPr algn="l"/>
            <a:endParaRPr lang="ru-RU" sz="2000" dirty="0">
              <a:solidFill>
                <a:schemeClr val="bg1"/>
              </a:solidFill>
              <a:latin typeface="TT Norms Regular" panose="02000503030000020003" pitchFamily="2" charset="0"/>
              <a:ea typeface="Raleway"/>
              <a:cs typeface="Raleway"/>
              <a:sym typeface="Raleway"/>
            </a:endParaRPr>
          </a:p>
          <a:p>
            <a:pPr marL="285750" indent="-285750" algn="l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Поддержка семей, материнства и многодетности</a:t>
            </a:r>
          </a:p>
          <a:p>
            <a:pPr marL="285750" indent="-285750" algn="l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Воспитание детей на основе культуры народов России и семейных ценностей</a:t>
            </a:r>
          </a:p>
          <a:p>
            <a:pPr marL="285750" indent="-285750" algn="l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Вовлечение граждан в массовый любительский спорт и здоровый образ жизни</a:t>
            </a:r>
          </a:p>
          <a:p>
            <a:pPr marL="285750" indent="-285750" algn="l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Персонификация здравоохранения</a:t>
            </a:r>
          </a:p>
        </p:txBody>
      </p:sp>
      <p:sp>
        <p:nvSpPr>
          <p:cNvPr id="93" name="Google Shape;79;p15">
            <a:extLst>
              <a:ext uri="{FF2B5EF4-FFF2-40B4-BE49-F238E27FC236}">
                <a16:creationId xmlns:a16="http://schemas.microsoft.com/office/drawing/2014/main" xmlns="" id="{2CB2A904-8496-1F1B-CB07-4DFF55CC0139}"/>
              </a:ext>
            </a:extLst>
          </p:cNvPr>
          <p:cNvSpPr txBox="1"/>
          <p:nvPr/>
        </p:nvSpPr>
        <p:spPr>
          <a:xfrm>
            <a:off x="9910061" y="2292966"/>
            <a:ext cx="6978755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ТЕХНОЛОГИЧЕСКОЕ РАЗВИТИЕ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13 тем</a:t>
            </a:r>
          </a:p>
          <a:p>
            <a:pPr algn="l"/>
            <a:endParaRPr lang="ru-RU" sz="1600" dirty="0">
              <a:solidFill>
                <a:schemeClr val="bg1"/>
              </a:solidFill>
              <a:latin typeface="TT Norms Regular" panose="02000503030000020003" pitchFamily="2" charset="0"/>
              <a:ea typeface="Raleway"/>
              <a:cs typeface="Raleway"/>
              <a:sym typeface="Raleway"/>
            </a:endParaRPr>
          </a:p>
          <a:p>
            <a:pPr marL="285750" indent="-285750" algn="l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Развитие биотехнологий</a:t>
            </a:r>
          </a:p>
          <a:p>
            <a:pPr marL="285750" indent="-285750" algn="l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Развитие частных компаний и повышение доступности технологий космической отрасли</a:t>
            </a:r>
          </a:p>
          <a:p>
            <a:pPr marL="285750" indent="-285750" algn="l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Развитие венчурного рынка и привлечение инвестиций в высокотехнологичные производства</a:t>
            </a:r>
          </a:p>
        </p:txBody>
      </p:sp>
      <p:sp>
        <p:nvSpPr>
          <p:cNvPr id="95" name="Google Shape;79;p15">
            <a:extLst>
              <a:ext uri="{FF2B5EF4-FFF2-40B4-BE49-F238E27FC236}">
                <a16:creationId xmlns:a16="http://schemas.microsoft.com/office/drawing/2014/main" xmlns="" id="{5AA03472-1053-B40E-24D2-7CA58C816E51}"/>
              </a:ext>
            </a:extLst>
          </p:cNvPr>
          <p:cNvSpPr txBox="1"/>
          <p:nvPr/>
        </p:nvSpPr>
        <p:spPr>
          <a:xfrm>
            <a:off x="9014851" y="4962521"/>
            <a:ext cx="4821919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ЭФФЕКТИВНЫЙ ТРУД И ОБРАЗОВАНИЕ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10 тем</a:t>
            </a:r>
          </a:p>
          <a:p>
            <a:pPr algn="l"/>
            <a:endParaRPr lang="ru-RU" sz="2000" dirty="0">
              <a:solidFill>
                <a:schemeClr val="bg1"/>
              </a:solidFill>
              <a:latin typeface="TT Norms Regular" panose="02000503030000020003" pitchFamily="2" charset="0"/>
              <a:ea typeface="Raleway"/>
              <a:cs typeface="Raleway"/>
              <a:sym typeface="Raleway"/>
            </a:endParaRPr>
          </a:p>
          <a:p>
            <a:pPr marL="285750" indent="-285750" algn="l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Обеспечение кадрами модели экономического роста, повышение адаптивности образования</a:t>
            </a:r>
          </a:p>
          <a:p>
            <a:pPr marL="285750" indent="-285750" algn="l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Создание условий для трудоустройства и самореализации молодежи</a:t>
            </a:r>
          </a:p>
        </p:txBody>
      </p:sp>
      <p:sp>
        <p:nvSpPr>
          <p:cNvPr id="97" name="Google Shape;79;p15">
            <a:extLst>
              <a:ext uri="{FF2B5EF4-FFF2-40B4-BE49-F238E27FC236}">
                <a16:creationId xmlns:a16="http://schemas.microsoft.com/office/drawing/2014/main" xmlns="" id="{C6539959-41BB-8643-BA9C-AB7062428424}"/>
              </a:ext>
            </a:extLst>
          </p:cNvPr>
          <p:cNvSpPr txBox="1"/>
          <p:nvPr/>
        </p:nvSpPr>
        <p:spPr>
          <a:xfrm>
            <a:off x="1448406" y="4968640"/>
            <a:ext cx="7106920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РАЗВИТИЕ ЭКОНОМИКИ И ПРЕДПРИНИМАТЕЛЬСТВА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16 тем </a:t>
            </a:r>
          </a:p>
          <a:p>
            <a:pPr algn="l"/>
            <a:endParaRPr lang="ru-RU" sz="1600" dirty="0">
              <a:solidFill>
                <a:schemeClr val="bg1"/>
              </a:solidFill>
              <a:latin typeface="TT Norms Regular" panose="02000503030000020003" pitchFamily="2" charset="0"/>
              <a:ea typeface="Raleway"/>
              <a:cs typeface="Raleway"/>
              <a:sym typeface="Raleway"/>
            </a:endParaRPr>
          </a:p>
          <a:p>
            <a:pPr marL="285750" indent="-285750" algn="l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Стимулирование предпринимателей к активному росту</a:t>
            </a:r>
          </a:p>
          <a:p>
            <a:pPr marL="285750" indent="-285750" algn="l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Выживаемость бизнеса</a:t>
            </a:r>
          </a:p>
          <a:p>
            <a:pPr marL="285750" indent="-285750" algn="l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Развитие креативных индустрий</a:t>
            </a:r>
          </a:p>
          <a:p>
            <a:pPr marL="285750" indent="-285750" algn="l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Создание условий для повышения интереса граждан к товарам и услугам отечественных брендов</a:t>
            </a:r>
          </a:p>
        </p:txBody>
      </p:sp>
      <p:sp>
        <p:nvSpPr>
          <p:cNvPr id="101" name="Google Shape;79;p15">
            <a:extLst>
              <a:ext uri="{FF2B5EF4-FFF2-40B4-BE49-F238E27FC236}">
                <a16:creationId xmlns:a16="http://schemas.microsoft.com/office/drawing/2014/main" xmlns="" id="{CF2FB755-69EB-02E9-42C3-F9E05F68E934}"/>
              </a:ext>
            </a:extLst>
          </p:cNvPr>
          <p:cNvSpPr txBox="1"/>
          <p:nvPr/>
        </p:nvSpPr>
        <p:spPr>
          <a:xfrm>
            <a:off x="1435934" y="7765564"/>
            <a:ext cx="9032424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ПРОСТРАНСТВО ДЛЯ РАЗВИТИЯ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16 тем</a:t>
            </a:r>
          </a:p>
          <a:p>
            <a:pPr algn="l"/>
            <a:endParaRPr lang="ru-RU" sz="1600" dirty="0">
              <a:solidFill>
                <a:schemeClr val="bg1"/>
              </a:solidFill>
              <a:latin typeface="TT Norms Regular" panose="02000503030000020003" pitchFamily="2" charset="0"/>
              <a:ea typeface="Raleway"/>
              <a:cs typeface="Raleway"/>
              <a:sym typeface="Raleway"/>
            </a:endParaRPr>
          </a:p>
          <a:p>
            <a:pPr marL="285750" indent="-285750" algn="l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Экономика замкнутого цикла и управление отходами</a:t>
            </a:r>
          </a:p>
          <a:p>
            <a:pPr marL="285750" indent="-285750" algn="l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Повышение качества жилищно-коммунального обслуживания</a:t>
            </a:r>
          </a:p>
          <a:p>
            <a:pPr marL="285750" indent="-285750" algn="l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Безопасная среда для граждан</a:t>
            </a:r>
          </a:p>
          <a:p>
            <a:pPr marL="285750" indent="-285750" algn="l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Развитие транспортной связности и мобильности граждан</a:t>
            </a:r>
          </a:p>
          <a:p>
            <a:pPr marL="285750" indent="-285750" algn="l">
              <a:buFontTx/>
              <a:buChar char="-"/>
            </a:pPr>
            <a:endParaRPr lang="ru-RU" sz="1600" dirty="0">
              <a:solidFill>
                <a:schemeClr val="bg1"/>
              </a:solidFill>
              <a:latin typeface="TT Norms Regular" panose="02000503030000020003" pitchFamily="2" charset="0"/>
              <a:ea typeface="Raleway"/>
              <a:cs typeface="Raleway"/>
              <a:sym typeface="Raleway"/>
            </a:endParaRPr>
          </a:p>
          <a:p>
            <a:pPr marL="285750" indent="-285750" algn="l">
              <a:buFontTx/>
              <a:buChar char="-"/>
            </a:pPr>
            <a:endParaRPr lang="ru-RU" sz="1600" dirty="0">
              <a:solidFill>
                <a:schemeClr val="bg1"/>
              </a:solidFill>
              <a:latin typeface="TT Norms Regular" panose="02000503030000020003" pitchFamily="2" charset="0"/>
              <a:ea typeface="Raleway"/>
              <a:cs typeface="Raleway"/>
              <a:sym typeface="Raleway"/>
            </a:endParaRPr>
          </a:p>
          <a:p>
            <a:pPr marL="285750" indent="-285750" algn="l">
              <a:buFontTx/>
              <a:buChar char="-"/>
            </a:pPr>
            <a:endParaRPr lang="ru-RU" sz="1600" dirty="0">
              <a:solidFill>
                <a:schemeClr val="bg1"/>
              </a:solidFill>
              <a:latin typeface="TT Norms Regular" panose="02000503030000020003" pitchFamily="2" charset="0"/>
              <a:ea typeface="Raleway"/>
              <a:cs typeface="Raleway"/>
              <a:sym typeface="Raleway"/>
            </a:endParaRPr>
          </a:p>
        </p:txBody>
      </p:sp>
      <p:grpSp>
        <p:nvGrpSpPr>
          <p:cNvPr id="15" name="Рисунок 33">
            <a:extLst>
              <a:ext uri="{FF2B5EF4-FFF2-40B4-BE49-F238E27FC236}">
                <a16:creationId xmlns:a16="http://schemas.microsoft.com/office/drawing/2014/main" xmlns="" id="{9370DB8C-17EE-4DB8-EBDD-99E4A6FFCDA5}"/>
              </a:ext>
            </a:extLst>
          </p:cNvPr>
          <p:cNvGrpSpPr/>
          <p:nvPr/>
        </p:nvGrpSpPr>
        <p:grpSpPr>
          <a:xfrm rot="18900000">
            <a:off x="7573313" y="2802495"/>
            <a:ext cx="12526913" cy="8814219"/>
            <a:chOff x="6798581" y="1891779"/>
            <a:chExt cx="6753907" cy="6762883"/>
          </a:xfrm>
          <a:noFill/>
        </p:grpSpPr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95AE3ED8-55DF-3283-4E71-A911F83DADE4}"/>
                </a:ext>
              </a:extLst>
            </p:cNvPr>
            <p:cNvSpPr/>
            <p:nvPr/>
          </p:nvSpPr>
          <p:spPr>
            <a:xfrm>
              <a:off x="7100652" y="4558546"/>
              <a:ext cx="3371497" cy="3372773"/>
            </a:xfrm>
            <a:custGeom>
              <a:avLst/>
              <a:gdLst>
                <a:gd name="connsiteX0" fmla="*/ 1685735 w 3371497"/>
                <a:gd name="connsiteY0" fmla="*/ 3372773 h 3372773"/>
                <a:gd name="connsiteX1" fmla="*/ 3371498 w 3371497"/>
                <a:gd name="connsiteY1" fmla="*/ 1686386 h 3372773"/>
                <a:gd name="connsiteX2" fmla="*/ 1685735 w 3371497"/>
                <a:gd name="connsiteY2" fmla="*/ 0 h 3372773"/>
                <a:gd name="connsiteX3" fmla="*/ 0 w 3371497"/>
                <a:gd name="connsiteY3" fmla="*/ 1686386 h 3372773"/>
                <a:gd name="connsiteX4" fmla="*/ 1685735 w 3371497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7" h="3372773">
                  <a:moveTo>
                    <a:pt x="1685735" y="3372773"/>
                  </a:moveTo>
                  <a:cubicBezTo>
                    <a:pt x="2616733" y="3372773"/>
                    <a:pt x="3371498" y="2617754"/>
                    <a:pt x="3371498" y="1686386"/>
                  </a:cubicBezTo>
                  <a:cubicBezTo>
                    <a:pt x="3371498" y="755019"/>
                    <a:pt x="2616733" y="0"/>
                    <a:pt x="1685735" y="0"/>
                  </a:cubicBezTo>
                  <a:cubicBezTo>
                    <a:pt x="754731" y="0"/>
                    <a:pt x="0" y="755019"/>
                    <a:pt x="0" y="1686386"/>
                  </a:cubicBezTo>
                  <a:cubicBezTo>
                    <a:pt x="0" y="2617754"/>
                    <a:pt x="754731" y="3372773"/>
                    <a:pt x="1685735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xmlns="" id="{1C28D021-1390-16B5-2D16-CB7F8550AAD9}"/>
                </a:ext>
              </a:extLst>
            </p:cNvPr>
            <p:cNvSpPr/>
            <p:nvPr/>
          </p:nvSpPr>
          <p:spPr>
            <a:xfrm>
              <a:off x="9732975" y="2435454"/>
              <a:ext cx="3371492" cy="3372770"/>
            </a:xfrm>
            <a:custGeom>
              <a:avLst/>
              <a:gdLst>
                <a:gd name="connsiteX0" fmla="*/ 1685746 w 3371492"/>
                <a:gd name="connsiteY0" fmla="*/ 3372771 h 3372770"/>
                <a:gd name="connsiteX1" fmla="*/ 3371492 w 3371492"/>
                <a:gd name="connsiteY1" fmla="*/ 1686384 h 3372770"/>
                <a:gd name="connsiteX2" fmla="*/ 1685746 w 3371492"/>
                <a:gd name="connsiteY2" fmla="*/ 0 h 3372770"/>
                <a:gd name="connsiteX3" fmla="*/ 0 w 3371492"/>
                <a:gd name="connsiteY3" fmla="*/ 1686384 h 3372770"/>
                <a:gd name="connsiteX4" fmla="*/ 1685746 w 3371492"/>
                <a:gd name="connsiteY4" fmla="*/ 3372771 h 337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70">
                  <a:moveTo>
                    <a:pt x="1685746" y="3372771"/>
                  </a:moveTo>
                  <a:cubicBezTo>
                    <a:pt x="2616727" y="3372771"/>
                    <a:pt x="3371492" y="2617752"/>
                    <a:pt x="3371492" y="1686384"/>
                  </a:cubicBezTo>
                  <a:cubicBezTo>
                    <a:pt x="3371492" y="755023"/>
                    <a:pt x="2616727" y="0"/>
                    <a:pt x="1685746" y="0"/>
                  </a:cubicBezTo>
                  <a:cubicBezTo>
                    <a:pt x="754708" y="0"/>
                    <a:pt x="0" y="755023"/>
                    <a:pt x="0" y="1686384"/>
                  </a:cubicBezTo>
                  <a:cubicBezTo>
                    <a:pt x="0" y="2617752"/>
                    <a:pt x="754708" y="3372771"/>
                    <a:pt x="1685746" y="3372771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xmlns="" id="{E3FE52F2-6C83-0557-EBF1-5AC2C450EF7F}"/>
                </a:ext>
              </a:extLst>
            </p:cNvPr>
            <p:cNvSpPr/>
            <p:nvPr/>
          </p:nvSpPr>
          <p:spPr>
            <a:xfrm>
              <a:off x="7414453" y="4897754"/>
              <a:ext cx="3371423" cy="3372719"/>
            </a:xfrm>
            <a:custGeom>
              <a:avLst/>
              <a:gdLst>
                <a:gd name="connsiteX0" fmla="*/ 2877726 w 3371423"/>
                <a:gd name="connsiteY0" fmla="*/ 2878810 h 3372719"/>
                <a:gd name="connsiteX1" fmla="*/ 2877726 w 3371423"/>
                <a:gd name="connsiteY1" fmla="*/ 493926 h 3372719"/>
                <a:gd name="connsiteX2" fmla="*/ 493732 w 3371423"/>
                <a:gd name="connsiteY2" fmla="*/ 493926 h 3372719"/>
                <a:gd name="connsiteX3" fmla="*/ 493732 w 3371423"/>
                <a:gd name="connsiteY3" fmla="*/ 2878810 h 3372719"/>
                <a:gd name="connsiteX4" fmla="*/ 2877726 w 3371423"/>
                <a:gd name="connsiteY4" fmla="*/ 2878810 h 337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3" h="3372719">
                  <a:moveTo>
                    <a:pt x="2877726" y="2878810"/>
                  </a:moveTo>
                  <a:cubicBezTo>
                    <a:pt x="3535989" y="2220241"/>
                    <a:pt x="3535989" y="1152495"/>
                    <a:pt x="2877726" y="493926"/>
                  </a:cubicBezTo>
                  <a:cubicBezTo>
                    <a:pt x="2219405" y="-164642"/>
                    <a:pt x="1152048" y="-164642"/>
                    <a:pt x="493732" y="493926"/>
                  </a:cubicBezTo>
                  <a:cubicBezTo>
                    <a:pt x="-164577" y="1152495"/>
                    <a:pt x="-164577" y="2220241"/>
                    <a:pt x="493732" y="2878810"/>
                  </a:cubicBezTo>
                  <a:cubicBezTo>
                    <a:pt x="1152048" y="3537356"/>
                    <a:pt x="2219405" y="3537356"/>
                    <a:pt x="2877726" y="2878810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xmlns="" id="{8DEFEB22-F69B-55EA-7AD6-6452E18CA012}"/>
                </a:ext>
              </a:extLst>
            </p:cNvPr>
            <p:cNvSpPr/>
            <p:nvPr/>
          </p:nvSpPr>
          <p:spPr>
            <a:xfrm>
              <a:off x="9375820" y="2142090"/>
              <a:ext cx="3371491" cy="3372769"/>
            </a:xfrm>
            <a:custGeom>
              <a:avLst/>
              <a:gdLst>
                <a:gd name="connsiteX0" fmla="*/ 1685746 w 3371491"/>
                <a:gd name="connsiteY0" fmla="*/ 3372770 h 3372769"/>
                <a:gd name="connsiteX1" fmla="*/ 3371492 w 3371491"/>
                <a:gd name="connsiteY1" fmla="*/ 1686383 h 3372769"/>
                <a:gd name="connsiteX2" fmla="*/ 1685746 w 3371491"/>
                <a:gd name="connsiteY2" fmla="*/ 0 h 3372769"/>
                <a:gd name="connsiteX3" fmla="*/ 0 w 3371491"/>
                <a:gd name="connsiteY3" fmla="*/ 1686383 h 3372769"/>
                <a:gd name="connsiteX4" fmla="*/ 1685746 w 3371491"/>
                <a:gd name="connsiteY4" fmla="*/ 3372770 h 337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1" h="3372769">
                  <a:moveTo>
                    <a:pt x="1685746" y="3372770"/>
                  </a:moveTo>
                  <a:cubicBezTo>
                    <a:pt x="2616784" y="3372770"/>
                    <a:pt x="3371492" y="2617750"/>
                    <a:pt x="3371492" y="1686383"/>
                  </a:cubicBezTo>
                  <a:cubicBezTo>
                    <a:pt x="3371492" y="755022"/>
                    <a:pt x="2616784" y="0"/>
                    <a:pt x="1685746" y="0"/>
                  </a:cubicBezTo>
                  <a:cubicBezTo>
                    <a:pt x="754765" y="0"/>
                    <a:pt x="0" y="755022"/>
                    <a:pt x="0" y="1686383"/>
                  </a:cubicBezTo>
                  <a:cubicBezTo>
                    <a:pt x="0" y="2617750"/>
                    <a:pt x="754765" y="3372770"/>
                    <a:pt x="1685746" y="3372770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xmlns="" id="{CBFB4C63-1E89-BD76-CEDF-F756961A38B3}"/>
                </a:ext>
              </a:extLst>
            </p:cNvPr>
            <p:cNvSpPr/>
            <p:nvPr/>
          </p:nvSpPr>
          <p:spPr>
            <a:xfrm>
              <a:off x="7808417" y="5139323"/>
              <a:ext cx="3371420" cy="3372737"/>
            </a:xfrm>
            <a:custGeom>
              <a:avLst/>
              <a:gdLst>
                <a:gd name="connsiteX0" fmla="*/ 2877673 w 3371420"/>
                <a:gd name="connsiteY0" fmla="*/ 2878798 h 3372737"/>
                <a:gd name="connsiteX1" fmla="*/ 2877730 w 3371420"/>
                <a:gd name="connsiteY1" fmla="*/ 493926 h 3372737"/>
                <a:gd name="connsiteX2" fmla="*/ 493736 w 3371420"/>
                <a:gd name="connsiteY2" fmla="*/ 493926 h 3372737"/>
                <a:gd name="connsiteX3" fmla="*/ 493736 w 3371420"/>
                <a:gd name="connsiteY3" fmla="*/ 2878798 h 3372737"/>
                <a:gd name="connsiteX4" fmla="*/ 2877673 w 3371420"/>
                <a:gd name="connsiteY4" fmla="*/ 2878798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0" h="3372737">
                  <a:moveTo>
                    <a:pt x="2877673" y="2878798"/>
                  </a:moveTo>
                  <a:cubicBezTo>
                    <a:pt x="3535994" y="2220241"/>
                    <a:pt x="3535994" y="1152495"/>
                    <a:pt x="2877730" y="493926"/>
                  </a:cubicBezTo>
                  <a:cubicBezTo>
                    <a:pt x="2219409" y="-164642"/>
                    <a:pt x="1152046" y="-164642"/>
                    <a:pt x="493736" y="493926"/>
                  </a:cubicBezTo>
                  <a:cubicBezTo>
                    <a:pt x="-164579" y="1152495"/>
                    <a:pt x="-164579" y="2220241"/>
                    <a:pt x="493736" y="2878798"/>
                  </a:cubicBezTo>
                  <a:cubicBezTo>
                    <a:pt x="1152046" y="3537384"/>
                    <a:pt x="2219409" y="3537384"/>
                    <a:pt x="2877673" y="2878798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xmlns="" id="{68FE60F5-2BD5-92AD-F682-9D2F3E7257A1}"/>
                </a:ext>
              </a:extLst>
            </p:cNvPr>
            <p:cNvSpPr/>
            <p:nvPr/>
          </p:nvSpPr>
          <p:spPr>
            <a:xfrm>
              <a:off x="8952960" y="1956455"/>
              <a:ext cx="3371449" cy="3372738"/>
            </a:xfrm>
            <a:custGeom>
              <a:avLst/>
              <a:gdLst>
                <a:gd name="connsiteX0" fmla="*/ 2877709 w 3371449"/>
                <a:gd name="connsiteY0" fmla="*/ 2878813 h 3372738"/>
                <a:gd name="connsiteX1" fmla="*/ 2877709 w 3371449"/>
                <a:gd name="connsiteY1" fmla="*/ 493926 h 3372738"/>
                <a:gd name="connsiteX2" fmla="*/ 493756 w 3371449"/>
                <a:gd name="connsiteY2" fmla="*/ 493926 h 3372738"/>
                <a:gd name="connsiteX3" fmla="*/ 493756 w 3371449"/>
                <a:gd name="connsiteY3" fmla="*/ 2878813 h 3372738"/>
                <a:gd name="connsiteX4" fmla="*/ 2877709 w 3371449"/>
                <a:gd name="connsiteY4" fmla="*/ 2878813 h 337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38">
                  <a:moveTo>
                    <a:pt x="2877709" y="2878813"/>
                  </a:moveTo>
                  <a:cubicBezTo>
                    <a:pt x="3536030" y="2220244"/>
                    <a:pt x="3536030" y="1152492"/>
                    <a:pt x="2877709" y="493926"/>
                  </a:cubicBezTo>
                  <a:cubicBezTo>
                    <a:pt x="2219388" y="-164642"/>
                    <a:pt x="1152020" y="-164642"/>
                    <a:pt x="493756" y="493926"/>
                  </a:cubicBezTo>
                  <a:cubicBezTo>
                    <a:pt x="-164583" y="1152492"/>
                    <a:pt x="-164588" y="2220244"/>
                    <a:pt x="493756" y="2878813"/>
                  </a:cubicBezTo>
                  <a:cubicBezTo>
                    <a:pt x="1152020" y="3537381"/>
                    <a:pt x="2219388" y="3537381"/>
                    <a:pt x="2877709" y="287881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xmlns="" id="{F53C5F54-718A-3B8A-92A5-6AEBB4A1CE86}"/>
                </a:ext>
              </a:extLst>
            </p:cNvPr>
            <p:cNvSpPr/>
            <p:nvPr/>
          </p:nvSpPr>
          <p:spPr>
            <a:xfrm>
              <a:off x="8252838" y="5265865"/>
              <a:ext cx="3371430" cy="3372743"/>
            </a:xfrm>
            <a:custGeom>
              <a:avLst/>
              <a:gdLst>
                <a:gd name="connsiteX0" fmla="*/ 2877690 w 3371430"/>
                <a:gd name="connsiteY0" fmla="*/ 2878804 h 3372743"/>
                <a:gd name="connsiteX1" fmla="*/ 2877690 w 3371430"/>
                <a:gd name="connsiteY1" fmla="*/ 493926 h 3372743"/>
                <a:gd name="connsiteX2" fmla="*/ 493736 w 3371430"/>
                <a:gd name="connsiteY2" fmla="*/ 493926 h 3372743"/>
                <a:gd name="connsiteX3" fmla="*/ 493736 w 3371430"/>
                <a:gd name="connsiteY3" fmla="*/ 2878804 h 3372743"/>
                <a:gd name="connsiteX4" fmla="*/ 2877690 w 3371430"/>
                <a:gd name="connsiteY4" fmla="*/ 2878804 h 337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0" h="3372743">
                  <a:moveTo>
                    <a:pt x="2877690" y="2878804"/>
                  </a:moveTo>
                  <a:cubicBezTo>
                    <a:pt x="3536011" y="2220241"/>
                    <a:pt x="3536011" y="1152495"/>
                    <a:pt x="2877690" y="493926"/>
                  </a:cubicBezTo>
                  <a:cubicBezTo>
                    <a:pt x="2219369" y="-164642"/>
                    <a:pt x="1152058" y="-164642"/>
                    <a:pt x="493736" y="493926"/>
                  </a:cubicBezTo>
                  <a:cubicBezTo>
                    <a:pt x="-164579" y="1152495"/>
                    <a:pt x="-164579" y="2220241"/>
                    <a:pt x="493736" y="2878804"/>
                  </a:cubicBezTo>
                  <a:cubicBezTo>
                    <a:pt x="1152058" y="3537390"/>
                    <a:pt x="2219369" y="3537390"/>
                    <a:pt x="2877690" y="2878804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xmlns="" id="{D78DFCAA-E20B-051B-CCB3-EB011135CEEE}"/>
                </a:ext>
              </a:extLst>
            </p:cNvPr>
            <p:cNvSpPr/>
            <p:nvPr/>
          </p:nvSpPr>
          <p:spPr>
            <a:xfrm>
              <a:off x="8495256" y="1891902"/>
              <a:ext cx="3371459" cy="3372741"/>
            </a:xfrm>
            <a:custGeom>
              <a:avLst/>
              <a:gdLst>
                <a:gd name="connsiteX0" fmla="*/ 2877718 w 3371459"/>
                <a:gd name="connsiteY0" fmla="*/ 2878815 h 3372741"/>
                <a:gd name="connsiteX1" fmla="*/ 2877718 w 3371459"/>
                <a:gd name="connsiteY1" fmla="*/ 493926 h 3372741"/>
                <a:gd name="connsiteX2" fmla="*/ 493737 w 3371459"/>
                <a:gd name="connsiteY2" fmla="*/ 493926 h 3372741"/>
                <a:gd name="connsiteX3" fmla="*/ 493737 w 3371459"/>
                <a:gd name="connsiteY3" fmla="*/ 2878815 h 3372741"/>
                <a:gd name="connsiteX4" fmla="*/ 2877718 w 3371459"/>
                <a:gd name="connsiteY4" fmla="*/ 2878815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9" h="3372741">
                  <a:moveTo>
                    <a:pt x="2877718" y="2878815"/>
                  </a:moveTo>
                  <a:cubicBezTo>
                    <a:pt x="3536040" y="2220247"/>
                    <a:pt x="3536040" y="1152495"/>
                    <a:pt x="2877718" y="493926"/>
                  </a:cubicBezTo>
                  <a:cubicBezTo>
                    <a:pt x="2219397" y="-164642"/>
                    <a:pt x="1152030" y="-164642"/>
                    <a:pt x="493737" y="493926"/>
                  </a:cubicBezTo>
                  <a:cubicBezTo>
                    <a:pt x="-164579" y="1152495"/>
                    <a:pt x="-164579" y="2220247"/>
                    <a:pt x="493737" y="2878815"/>
                  </a:cubicBezTo>
                  <a:cubicBezTo>
                    <a:pt x="1152030" y="3537384"/>
                    <a:pt x="2219397" y="3537384"/>
                    <a:pt x="2877718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xmlns="" id="{13540908-9C67-2CA3-C06D-CB7ACB6EDBF1}"/>
                </a:ext>
              </a:extLst>
            </p:cNvPr>
            <p:cNvSpPr/>
            <p:nvPr/>
          </p:nvSpPr>
          <p:spPr>
            <a:xfrm>
              <a:off x="8714801" y="5267516"/>
              <a:ext cx="3371430" cy="3372743"/>
            </a:xfrm>
            <a:custGeom>
              <a:avLst/>
              <a:gdLst>
                <a:gd name="connsiteX0" fmla="*/ 2877690 w 3371430"/>
                <a:gd name="connsiteY0" fmla="*/ 2878804 h 3372743"/>
                <a:gd name="connsiteX1" fmla="*/ 2877690 w 3371430"/>
                <a:gd name="connsiteY1" fmla="*/ 493926 h 3372743"/>
                <a:gd name="connsiteX2" fmla="*/ 493736 w 3371430"/>
                <a:gd name="connsiteY2" fmla="*/ 493926 h 3372743"/>
                <a:gd name="connsiteX3" fmla="*/ 493736 w 3371430"/>
                <a:gd name="connsiteY3" fmla="*/ 2878804 h 3372743"/>
                <a:gd name="connsiteX4" fmla="*/ 2877690 w 3371430"/>
                <a:gd name="connsiteY4" fmla="*/ 2878804 h 337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0" h="3372743">
                  <a:moveTo>
                    <a:pt x="2877690" y="2878804"/>
                  </a:moveTo>
                  <a:cubicBezTo>
                    <a:pt x="3536011" y="2220247"/>
                    <a:pt x="3536011" y="1152495"/>
                    <a:pt x="2877690" y="493926"/>
                  </a:cubicBezTo>
                  <a:cubicBezTo>
                    <a:pt x="2219369" y="-164642"/>
                    <a:pt x="1152058" y="-164642"/>
                    <a:pt x="493736" y="493926"/>
                  </a:cubicBezTo>
                  <a:cubicBezTo>
                    <a:pt x="-164579" y="1152495"/>
                    <a:pt x="-164579" y="2220247"/>
                    <a:pt x="493736" y="2878804"/>
                  </a:cubicBezTo>
                  <a:cubicBezTo>
                    <a:pt x="1152058" y="3537390"/>
                    <a:pt x="2219369" y="3537390"/>
                    <a:pt x="2877690" y="2878804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xmlns="" id="{D91C8FD2-EB62-77ED-2D64-F76F6511817E}"/>
                </a:ext>
              </a:extLst>
            </p:cNvPr>
            <p:cNvSpPr/>
            <p:nvPr/>
          </p:nvSpPr>
          <p:spPr>
            <a:xfrm>
              <a:off x="8037389" y="1953395"/>
              <a:ext cx="3371459" cy="3372737"/>
            </a:xfrm>
            <a:custGeom>
              <a:avLst/>
              <a:gdLst>
                <a:gd name="connsiteX0" fmla="*/ 2877719 w 3371459"/>
                <a:gd name="connsiteY0" fmla="*/ 2878811 h 3372737"/>
                <a:gd name="connsiteX1" fmla="*/ 2877719 w 3371459"/>
                <a:gd name="connsiteY1" fmla="*/ 493926 h 3372737"/>
                <a:gd name="connsiteX2" fmla="*/ 493732 w 3371459"/>
                <a:gd name="connsiteY2" fmla="*/ 493926 h 3372737"/>
                <a:gd name="connsiteX3" fmla="*/ 493737 w 3371459"/>
                <a:gd name="connsiteY3" fmla="*/ 2878811 h 3372737"/>
                <a:gd name="connsiteX4" fmla="*/ 2877719 w 3371459"/>
                <a:gd name="connsiteY4" fmla="*/ 2878811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9" h="3372737">
                  <a:moveTo>
                    <a:pt x="2877719" y="2878811"/>
                  </a:moveTo>
                  <a:cubicBezTo>
                    <a:pt x="3536040" y="2220242"/>
                    <a:pt x="3536040" y="1152496"/>
                    <a:pt x="2877719" y="493926"/>
                  </a:cubicBezTo>
                  <a:cubicBezTo>
                    <a:pt x="2219398" y="-164642"/>
                    <a:pt x="1152047" y="-164642"/>
                    <a:pt x="493732" y="493926"/>
                  </a:cubicBezTo>
                  <a:cubicBezTo>
                    <a:pt x="-164578" y="1152496"/>
                    <a:pt x="-164578" y="2220242"/>
                    <a:pt x="493737" y="2878811"/>
                  </a:cubicBezTo>
                  <a:cubicBezTo>
                    <a:pt x="1152047" y="3537379"/>
                    <a:pt x="2219398" y="3537379"/>
                    <a:pt x="2877719" y="2878811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:a16="http://schemas.microsoft.com/office/drawing/2014/main" xmlns="" id="{688AE4F6-C2E2-2430-DB55-9FF531020DB1}"/>
                </a:ext>
              </a:extLst>
            </p:cNvPr>
            <p:cNvSpPr/>
            <p:nvPr/>
          </p:nvSpPr>
          <p:spPr>
            <a:xfrm>
              <a:off x="9160104" y="5144209"/>
              <a:ext cx="3371445" cy="3372762"/>
            </a:xfrm>
            <a:custGeom>
              <a:avLst/>
              <a:gdLst>
                <a:gd name="connsiteX0" fmla="*/ 1685758 w 3371445"/>
                <a:gd name="connsiteY0" fmla="*/ 3372762 h 3372762"/>
                <a:gd name="connsiteX1" fmla="*/ 3371446 w 3371445"/>
                <a:gd name="connsiteY1" fmla="*/ 1686386 h 3372762"/>
                <a:gd name="connsiteX2" fmla="*/ 1685758 w 3371445"/>
                <a:gd name="connsiteY2" fmla="*/ 0 h 3372762"/>
                <a:gd name="connsiteX3" fmla="*/ 0 w 3371445"/>
                <a:gd name="connsiteY3" fmla="*/ 1686386 h 3372762"/>
                <a:gd name="connsiteX4" fmla="*/ 1685758 w 3371445"/>
                <a:gd name="connsiteY4" fmla="*/ 3372762 h 33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5" h="3372762">
                  <a:moveTo>
                    <a:pt x="1685758" y="3372762"/>
                  </a:moveTo>
                  <a:cubicBezTo>
                    <a:pt x="2616739" y="3372762"/>
                    <a:pt x="3371446" y="2617754"/>
                    <a:pt x="3371446" y="1686386"/>
                  </a:cubicBezTo>
                  <a:cubicBezTo>
                    <a:pt x="3371446" y="755019"/>
                    <a:pt x="2616739" y="0"/>
                    <a:pt x="1685758" y="0"/>
                  </a:cubicBezTo>
                  <a:cubicBezTo>
                    <a:pt x="754720" y="0"/>
                    <a:pt x="0" y="755019"/>
                    <a:pt x="0" y="1686386"/>
                  </a:cubicBezTo>
                  <a:cubicBezTo>
                    <a:pt x="0" y="2617754"/>
                    <a:pt x="754720" y="3372762"/>
                    <a:pt x="1685758" y="3372762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xmlns="" id="{36CC5B63-28EB-F4F4-C407-8DFD1794234F}"/>
                </a:ext>
              </a:extLst>
            </p:cNvPr>
            <p:cNvSpPr/>
            <p:nvPr/>
          </p:nvSpPr>
          <p:spPr>
            <a:xfrm>
              <a:off x="7613168" y="2136244"/>
              <a:ext cx="3371442" cy="3372741"/>
            </a:xfrm>
            <a:custGeom>
              <a:avLst/>
              <a:gdLst>
                <a:gd name="connsiteX0" fmla="*/ 2877702 w 3371442"/>
                <a:gd name="connsiteY0" fmla="*/ 2878815 h 3372741"/>
                <a:gd name="connsiteX1" fmla="*/ 2877702 w 3371442"/>
                <a:gd name="connsiteY1" fmla="*/ 493926 h 3372741"/>
                <a:gd name="connsiteX2" fmla="*/ 493736 w 3371442"/>
                <a:gd name="connsiteY2" fmla="*/ 493926 h 3372741"/>
                <a:gd name="connsiteX3" fmla="*/ 493736 w 3371442"/>
                <a:gd name="connsiteY3" fmla="*/ 2878815 h 3372741"/>
                <a:gd name="connsiteX4" fmla="*/ 2877702 w 3371442"/>
                <a:gd name="connsiteY4" fmla="*/ 2878815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2" h="3372741">
                  <a:moveTo>
                    <a:pt x="2877702" y="2878815"/>
                  </a:moveTo>
                  <a:cubicBezTo>
                    <a:pt x="3536022" y="2220247"/>
                    <a:pt x="3536022" y="1152495"/>
                    <a:pt x="2877702" y="493926"/>
                  </a:cubicBezTo>
                  <a:cubicBezTo>
                    <a:pt x="2219380" y="-164642"/>
                    <a:pt x="1152052" y="-164642"/>
                    <a:pt x="493736" y="493926"/>
                  </a:cubicBezTo>
                  <a:cubicBezTo>
                    <a:pt x="-164579" y="1152495"/>
                    <a:pt x="-164579" y="2220247"/>
                    <a:pt x="493736" y="2878815"/>
                  </a:cubicBezTo>
                  <a:cubicBezTo>
                    <a:pt x="1152052" y="3537384"/>
                    <a:pt x="2219380" y="3537384"/>
                    <a:pt x="2877702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:a16="http://schemas.microsoft.com/office/drawing/2014/main" xmlns="" id="{00ADCD8B-1D3C-DB67-9B0B-2D16BE075937}"/>
                </a:ext>
              </a:extLst>
            </p:cNvPr>
            <p:cNvSpPr/>
            <p:nvPr/>
          </p:nvSpPr>
          <p:spPr>
            <a:xfrm>
              <a:off x="9555449" y="4905129"/>
              <a:ext cx="3371492" cy="3372750"/>
            </a:xfrm>
            <a:custGeom>
              <a:avLst/>
              <a:gdLst>
                <a:gd name="connsiteX0" fmla="*/ 1685746 w 3371492"/>
                <a:gd name="connsiteY0" fmla="*/ 3372751 h 3372750"/>
                <a:gd name="connsiteX1" fmla="*/ 3371492 w 3371492"/>
                <a:gd name="connsiteY1" fmla="*/ 1686386 h 3372750"/>
                <a:gd name="connsiteX2" fmla="*/ 1685746 w 3371492"/>
                <a:gd name="connsiteY2" fmla="*/ 0 h 3372750"/>
                <a:gd name="connsiteX3" fmla="*/ 0 w 3371492"/>
                <a:gd name="connsiteY3" fmla="*/ 1686386 h 3372750"/>
                <a:gd name="connsiteX4" fmla="*/ 1685746 w 3371492"/>
                <a:gd name="connsiteY4" fmla="*/ 3372751 h 337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50">
                  <a:moveTo>
                    <a:pt x="1685746" y="3372751"/>
                  </a:moveTo>
                  <a:cubicBezTo>
                    <a:pt x="2616784" y="3372751"/>
                    <a:pt x="3371492" y="2617754"/>
                    <a:pt x="3371492" y="1686386"/>
                  </a:cubicBezTo>
                  <a:cubicBezTo>
                    <a:pt x="3371492" y="755025"/>
                    <a:pt x="2616784" y="0"/>
                    <a:pt x="1685746" y="0"/>
                  </a:cubicBezTo>
                  <a:cubicBezTo>
                    <a:pt x="754765" y="0"/>
                    <a:pt x="0" y="755025"/>
                    <a:pt x="0" y="1686386"/>
                  </a:cubicBezTo>
                  <a:cubicBezTo>
                    <a:pt x="0" y="2617754"/>
                    <a:pt x="754765" y="3372751"/>
                    <a:pt x="1685746" y="3372751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04" name="Полилиния 103">
              <a:extLst>
                <a:ext uri="{FF2B5EF4-FFF2-40B4-BE49-F238E27FC236}">
                  <a16:creationId xmlns:a16="http://schemas.microsoft.com/office/drawing/2014/main" xmlns="" id="{15A9994D-6B37-D3A1-008C-D7B0F3C26A5F}"/>
                </a:ext>
              </a:extLst>
            </p:cNvPr>
            <p:cNvSpPr/>
            <p:nvPr/>
          </p:nvSpPr>
          <p:spPr>
            <a:xfrm>
              <a:off x="7254097" y="2426897"/>
              <a:ext cx="3371451" cy="3372772"/>
            </a:xfrm>
            <a:custGeom>
              <a:avLst/>
              <a:gdLst>
                <a:gd name="connsiteX0" fmla="*/ 1685740 w 3371451"/>
                <a:gd name="connsiteY0" fmla="*/ 3372773 h 3372772"/>
                <a:gd name="connsiteX1" fmla="*/ 3371452 w 3371451"/>
                <a:gd name="connsiteY1" fmla="*/ 1686386 h 3372772"/>
                <a:gd name="connsiteX2" fmla="*/ 1685740 w 3371451"/>
                <a:gd name="connsiteY2" fmla="*/ 0 h 3372772"/>
                <a:gd name="connsiteX3" fmla="*/ 0 w 3371451"/>
                <a:gd name="connsiteY3" fmla="*/ 1686386 h 3372772"/>
                <a:gd name="connsiteX4" fmla="*/ 1685740 w 3371451"/>
                <a:gd name="connsiteY4" fmla="*/ 3372773 h 337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1" h="3372772">
                  <a:moveTo>
                    <a:pt x="1685740" y="3372773"/>
                  </a:moveTo>
                  <a:cubicBezTo>
                    <a:pt x="2616744" y="3372773"/>
                    <a:pt x="3371452" y="2617753"/>
                    <a:pt x="3371452" y="1686386"/>
                  </a:cubicBezTo>
                  <a:cubicBezTo>
                    <a:pt x="3371452" y="755019"/>
                    <a:pt x="2616744" y="0"/>
                    <a:pt x="1685740" y="0"/>
                  </a:cubicBezTo>
                  <a:cubicBezTo>
                    <a:pt x="754731" y="0"/>
                    <a:pt x="0" y="755019"/>
                    <a:pt x="0" y="1686386"/>
                  </a:cubicBezTo>
                  <a:cubicBezTo>
                    <a:pt x="0" y="2617753"/>
                    <a:pt x="754731" y="3372773"/>
                    <a:pt x="1685740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05" name="Полилиния 104">
              <a:extLst>
                <a:ext uri="{FF2B5EF4-FFF2-40B4-BE49-F238E27FC236}">
                  <a16:creationId xmlns:a16="http://schemas.microsoft.com/office/drawing/2014/main" xmlns="" id="{3F9907A6-3B11-5DD9-7E62-65AC3332D491}"/>
                </a:ext>
              </a:extLst>
            </p:cNvPr>
            <p:cNvSpPr/>
            <p:nvPr/>
          </p:nvSpPr>
          <p:spPr>
            <a:xfrm>
              <a:off x="9871694" y="4568174"/>
              <a:ext cx="3371492" cy="3372755"/>
            </a:xfrm>
            <a:custGeom>
              <a:avLst/>
              <a:gdLst>
                <a:gd name="connsiteX0" fmla="*/ 1685746 w 3371492"/>
                <a:gd name="connsiteY0" fmla="*/ 3372756 h 3372755"/>
                <a:gd name="connsiteX1" fmla="*/ 3371492 w 3371492"/>
                <a:gd name="connsiteY1" fmla="*/ 1686387 h 3372755"/>
                <a:gd name="connsiteX2" fmla="*/ 1685746 w 3371492"/>
                <a:gd name="connsiteY2" fmla="*/ 0 h 3372755"/>
                <a:gd name="connsiteX3" fmla="*/ 0 w 3371492"/>
                <a:gd name="connsiteY3" fmla="*/ 1686387 h 3372755"/>
                <a:gd name="connsiteX4" fmla="*/ 1685746 w 3371492"/>
                <a:gd name="connsiteY4" fmla="*/ 3372756 h 337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55">
                  <a:moveTo>
                    <a:pt x="1685746" y="3372756"/>
                  </a:moveTo>
                  <a:cubicBezTo>
                    <a:pt x="2616784" y="3372756"/>
                    <a:pt x="3371492" y="2617754"/>
                    <a:pt x="3371492" y="1686387"/>
                  </a:cubicBezTo>
                  <a:cubicBezTo>
                    <a:pt x="3371492" y="755019"/>
                    <a:pt x="2616784" y="0"/>
                    <a:pt x="1685746" y="0"/>
                  </a:cubicBezTo>
                  <a:cubicBezTo>
                    <a:pt x="754765" y="0"/>
                    <a:pt x="0" y="755019"/>
                    <a:pt x="0" y="1686387"/>
                  </a:cubicBezTo>
                  <a:cubicBezTo>
                    <a:pt x="0" y="2617754"/>
                    <a:pt x="754765" y="3372756"/>
                    <a:pt x="1685746" y="3372756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06" name="Полилиния 105">
              <a:extLst>
                <a:ext uri="{FF2B5EF4-FFF2-40B4-BE49-F238E27FC236}">
                  <a16:creationId xmlns:a16="http://schemas.microsoft.com/office/drawing/2014/main" xmlns="" id="{813BF94A-78EC-BC56-B47A-27E72B0A69CD}"/>
                </a:ext>
              </a:extLst>
            </p:cNvPr>
            <p:cNvSpPr/>
            <p:nvPr/>
          </p:nvSpPr>
          <p:spPr>
            <a:xfrm>
              <a:off x="6986658" y="2803670"/>
              <a:ext cx="3371437" cy="3372736"/>
            </a:xfrm>
            <a:custGeom>
              <a:avLst/>
              <a:gdLst>
                <a:gd name="connsiteX0" fmla="*/ 2877697 w 3371437"/>
                <a:gd name="connsiteY0" fmla="*/ 2878811 h 3372736"/>
                <a:gd name="connsiteX1" fmla="*/ 2877697 w 3371437"/>
                <a:gd name="connsiteY1" fmla="*/ 493927 h 3372736"/>
                <a:gd name="connsiteX2" fmla="*/ 493732 w 3371437"/>
                <a:gd name="connsiteY2" fmla="*/ 493927 h 3372736"/>
                <a:gd name="connsiteX3" fmla="*/ 493732 w 3371437"/>
                <a:gd name="connsiteY3" fmla="*/ 2878811 h 3372736"/>
                <a:gd name="connsiteX4" fmla="*/ 2877697 w 3371437"/>
                <a:gd name="connsiteY4" fmla="*/ 2878811 h 337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7" h="3372736">
                  <a:moveTo>
                    <a:pt x="2877697" y="2878811"/>
                  </a:moveTo>
                  <a:cubicBezTo>
                    <a:pt x="3536018" y="2220242"/>
                    <a:pt x="3536018" y="1152496"/>
                    <a:pt x="2877697" y="493927"/>
                  </a:cubicBezTo>
                  <a:cubicBezTo>
                    <a:pt x="2219387" y="-164642"/>
                    <a:pt x="1152048" y="-164642"/>
                    <a:pt x="493732" y="493927"/>
                  </a:cubicBezTo>
                  <a:cubicBezTo>
                    <a:pt x="-164577" y="1152496"/>
                    <a:pt x="-164577" y="2220242"/>
                    <a:pt x="493732" y="2878811"/>
                  </a:cubicBezTo>
                  <a:cubicBezTo>
                    <a:pt x="1152048" y="3537379"/>
                    <a:pt x="2219387" y="3537379"/>
                    <a:pt x="2877697" y="2878811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07" name="Полилиния 106">
              <a:extLst>
                <a:ext uri="{FF2B5EF4-FFF2-40B4-BE49-F238E27FC236}">
                  <a16:creationId xmlns:a16="http://schemas.microsoft.com/office/drawing/2014/main" xmlns="" id="{74961822-5136-DAED-BDB8-58B482EF6E42}"/>
                </a:ext>
              </a:extLst>
            </p:cNvPr>
            <p:cNvSpPr/>
            <p:nvPr/>
          </p:nvSpPr>
          <p:spPr>
            <a:xfrm>
              <a:off x="10085265" y="4158140"/>
              <a:ext cx="3371434" cy="3372736"/>
            </a:xfrm>
            <a:custGeom>
              <a:avLst/>
              <a:gdLst>
                <a:gd name="connsiteX0" fmla="*/ 2877694 w 3371434"/>
                <a:gd name="connsiteY0" fmla="*/ 2878810 h 3372736"/>
                <a:gd name="connsiteX1" fmla="*/ 2877694 w 3371434"/>
                <a:gd name="connsiteY1" fmla="*/ 493926 h 3372736"/>
                <a:gd name="connsiteX2" fmla="*/ 493741 w 3371434"/>
                <a:gd name="connsiteY2" fmla="*/ 493926 h 3372736"/>
                <a:gd name="connsiteX3" fmla="*/ 493741 w 3371434"/>
                <a:gd name="connsiteY3" fmla="*/ 2878810 h 3372736"/>
                <a:gd name="connsiteX4" fmla="*/ 2877694 w 3371434"/>
                <a:gd name="connsiteY4" fmla="*/ 2878810 h 337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4" h="3372736">
                  <a:moveTo>
                    <a:pt x="2877694" y="2878810"/>
                  </a:moveTo>
                  <a:cubicBezTo>
                    <a:pt x="3536015" y="2220241"/>
                    <a:pt x="3536015" y="1152495"/>
                    <a:pt x="2877694" y="493926"/>
                  </a:cubicBezTo>
                  <a:cubicBezTo>
                    <a:pt x="2219373" y="-164642"/>
                    <a:pt x="1152062" y="-164642"/>
                    <a:pt x="493741" y="493926"/>
                  </a:cubicBezTo>
                  <a:cubicBezTo>
                    <a:pt x="-164580" y="1152495"/>
                    <a:pt x="-164580" y="2220241"/>
                    <a:pt x="493741" y="2878810"/>
                  </a:cubicBezTo>
                  <a:cubicBezTo>
                    <a:pt x="1152062" y="3537378"/>
                    <a:pt x="2219373" y="3537378"/>
                    <a:pt x="2877694" y="2878810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08" name="Полилиния 107">
              <a:extLst>
                <a:ext uri="{FF2B5EF4-FFF2-40B4-BE49-F238E27FC236}">
                  <a16:creationId xmlns:a16="http://schemas.microsoft.com/office/drawing/2014/main" xmlns="" id="{96F15870-F953-F857-065F-91DB59C96456}"/>
                </a:ext>
              </a:extLst>
            </p:cNvPr>
            <p:cNvSpPr/>
            <p:nvPr/>
          </p:nvSpPr>
          <p:spPr>
            <a:xfrm>
              <a:off x="6831001" y="3239131"/>
              <a:ext cx="3371419" cy="3372741"/>
            </a:xfrm>
            <a:custGeom>
              <a:avLst/>
              <a:gdLst>
                <a:gd name="connsiteX0" fmla="*/ 2877678 w 3371419"/>
                <a:gd name="connsiteY0" fmla="*/ 2878816 h 3372741"/>
                <a:gd name="connsiteX1" fmla="*/ 2877678 w 3371419"/>
                <a:gd name="connsiteY1" fmla="*/ 493926 h 3372741"/>
                <a:gd name="connsiteX2" fmla="*/ 493736 w 3371419"/>
                <a:gd name="connsiteY2" fmla="*/ 493926 h 3372741"/>
                <a:gd name="connsiteX3" fmla="*/ 493736 w 3371419"/>
                <a:gd name="connsiteY3" fmla="*/ 2878816 h 3372741"/>
                <a:gd name="connsiteX4" fmla="*/ 2877678 w 3371419"/>
                <a:gd name="connsiteY4" fmla="*/ 2878816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19" h="3372741">
                  <a:moveTo>
                    <a:pt x="2877678" y="2878816"/>
                  </a:moveTo>
                  <a:cubicBezTo>
                    <a:pt x="3536000" y="2220247"/>
                    <a:pt x="3536000" y="1152495"/>
                    <a:pt x="2877678" y="493926"/>
                  </a:cubicBezTo>
                  <a:cubicBezTo>
                    <a:pt x="2219391" y="-164642"/>
                    <a:pt x="1152052" y="-164642"/>
                    <a:pt x="493736" y="493926"/>
                  </a:cubicBezTo>
                  <a:cubicBezTo>
                    <a:pt x="-164579" y="1152495"/>
                    <a:pt x="-164579" y="2220247"/>
                    <a:pt x="493736" y="2878816"/>
                  </a:cubicBezTo>
                  <a:cubicBezTo>
                    <a:pt x="1152052" y="3537384"/>
                    <a:pt x="2219391" y="3537384"/>
                    <a:pt x="2877678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09" name="Полилиния 108">
              <a:extLst>
                <a:ext uri="{FF2B5EF4-FFF2-40B4-BE49-F238E27FC236}">
                  <a16:creationId xmlns:a16="http://schemas.microsoft.com/office/drawing/2014/main" xmlns="" id="{C8C95400-C2F1-8933-1BDF-FA55B4FB27BD}"/>
                </a:ext>
              </a:extLst>
            </p:cNvPr>
            <p:cNvSpPr/>
            <p:nvPr/>
          </p:nvSpPr>
          <p:spPr>
            <a:xfrm>
              <a:off x="10179831" y="3705874"/>
              <a:ext cx="3371449" cy="3372741"/>
            </a:xfrm>
            <a:custGeom>
              <a:avLst/>
              <a:gdLst>
                <a:gd name="connsiteX0" fmla="*/ 2877751 w 3371449"/>
                <a:gd name="connsiteY0" fmla="*/ 2878816 h 3372741"/>
                <a:gd name="connsiteX1" fmla="*/ 2877751 w 3371449"/>
                <a:gd name="connsiteY1" fmla="*/ 493926 h 3372741"/>
                <a:gd name="connsiteX2" fmla="*/ 493741 w 3371449"/>
                <a:gd name="connsiteY2" fmla="*/ 493926 h 3372741"/>
                <a:gd name="connsiteX3" fmla="*/ 493741 w 3371449"/>
                <a:gd name="connsiteY3" fmla="*/ 2878816 h 3372741"/>
                <a:gd name="connsiteX4" fmla="*/ 2877751 w 3371449"/>
                <a:gd name="connsiteY4" fmla="*/ 2878816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41">
                  <a:moveTo>
                    <a:pt x="2877751" y="2878816"/>
                  </a:moveTo>
                  <a:cubicBezTo>
                    <a:pt x="3536015" y="2220247"/>
                    <a:pt x="3536015" y="1152495"/>
                    <a:pt x="2877751" y="493926"/>
                  </a:cubicBezTo>
                  <a:cubicBezTo>
                    <a:pt x="2219430" y="-164642"/>
                    <a:pt x="1152062" y="-164642"/>
                    <a:pt x="493741" y="493926"/>
                  </a:cubicBezTo>
                  <a:cubicBezTo>
                    <a:pt x="-164580" y="1152495"/>
                    <a:pt x="-164580" y="2220247"/>
                    <a:pt x="493741" y="2878816"/>
                  </a:cubicBezTo>
                  <a:cubicBezTo>
                    <a:pt x="1152062" y="3537384"/>
                    <a:pt x="2219430" y="3537384"/>
                    <a:pt x="2877751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0" name="Полилиния 109">
              <a:extLst>
                <a:ext uri="{FF2B5EF4-FFF2-40B4-BE49-F238E27FC236}">
                  <a16:creationId xmlns:a16="http://schemas.microsoft.com/office/drawing/2014/main" xmlns="" id="{6D043F4F-F5E9-088E-647C-7627D8DDC381}"/>
                </a:ext>
              </a:extLst>
            </p:cNvPr>
            <p:cNvSpPr/>
            <p:nvPr/>
          </p:nvSpPr>
          <p:spPr>
            <a:xfrm>
              <a:off x="6798581" y="3700108"/>
              <a:ext cx="3371492" cy="3372773"/>
            </a:xfrm>
            <a:custGeom>
              <a:avLst/>
              <a:gdLst>
                <a:gd name="connsiteX0" fmla="*/ 1685735 w 3371492"/>
                <a:gd name="connsiteY0" fmla="*/ 3372773 h 3372773"/>
                <a:gd name="connsiteX1" fmla="*/ 3371492 w 3371492"/>
                <a:gd name="connsiteY1" fmla="*/ 1686386 h 3372773"/>
                <a:gd name="connsiteX2" fmla="*/ 1685735 w 3371492"/>
                <a:gd name="connsiteY2" fmla="*/ 0 h 3372773"/>
                <a:gd name="connsiteX3" fmla="*/ 0 w 3371492"/>
                <a:gd name="connsiteY3" fmla="*/ 1686386 h 3372773"/>
                <a:gd name="connsiteX4" fmla="*/ 1685735 w 3371492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73">
                  <a:moveTo>
                    <a:pt x="1685735" y="3372773"/>
                  </a:moveTo>
                  <a:cubicBezTo>
                    <a:pt x="2616727" y="3372773"/>
                    <a:pt x="3371492" y="2617754"/>
                    <a:pt x="3371492" y="1686386"/>
                  </a:cubicBezTo>
                  <a:cubicBezTo>
                    <a:pt x="3371492" y="755025"/>
                    <a:pt x="2616727" y="0"/>
                    <a:pt x="1685735" y="0"/>
                  </a:cubicBezTo>
                  <a:cubicBezTo>
                    <a:pt x="754731" y="0"/>
                    <a:pt x="0" y="755025"/>
                    <a:pt x="0" y="1686386"/>
                  </a:cubicBezTo>
                  <a:cubicBezTo>
                    <a:pt x="0" y="2617754"/>
                    <a:pt x="754731" y="3372773"/>
                    <a:pt x="1685735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1" name="Полилиния 110">
              <a:extLst>
                <a:ext uri="{FF2B5EF4-FFF2-40B4-BE49-F238E27FC236}">
                  <a16:creationId xmlns:a16="http://schemas.microsoft.com/office/drawing/2014/main" xmlns="" id="{936634E5-CC2D-252E-2AD7-9EC4BFC56213}"/>
                </a:ext>
              </a:extLst>
            </p:cNvPr>
            <p:cNvSpPr/>
            <p:nvPr/>
          </p:nvSpPr>
          <p:spPr>
            <a:xfrm>
              <a:off x="6892008" y="4152539"/>
              <a:ext cx="3371465" cy="3372736"/>
            </a:xfrm>
            <a:custGeom>
              <a:avLst/>
              <a:gdLst>
                <a:gd name="connsiteX0" fmla="*/ 2877724 w 3371465"/>
                <a:gd name="connsiteY0" fmla="*/ 2878810 h 3372736"/>
                <a:gd name="connsiteX1" fmla="*/ 2877724 w 3371465"/>
                <a:gd name="connsiteY1" fmla="*/ 493926 h 3372736"/>
                <a:gd name="connsiteX2" fmla="*/ 493736 w 3371465"/>
                <a:gd name="connsiteY2" fmla="*/ 493926 h 3372736"/>
                <a:gd name="connsiteX3" fmla="*/ 493736 w 3371465"/>
                <a:gd name="connsiteY3" fmla="*/ 2878810 h 3372736"/>
                <a:gd name="connsiteX4" fmla="*/ 2877724 w 3371465"/>
                <a:gd name="connsiteY4" fmla="*/ 2878810 h 337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65" h="3372736">
                  <a:moveTo>
                    <a:pt x="2877724" y="2878810"/>
                  </a:moveTo>
                  <a:cubicBezTo>
                    <a:pt x="3536045" y="2220241"/>
                    <a:pt x="3536045" y="1152495"/>
                    <a:pt x="2877724" y="493926"/>
                  </a:cubicBezTo>
                  <a:cubicBezTo>
                    <a:pt x="2219392" y="-164642"/>
                    <a:pt x="1152052" y="-164642"/>
                    <a:pt x="493736" y="493926"/>
                  </a:cubicBezTo>
                  <a:cubicBezTo>
                    <a:pt x="-164579" y="1152495"/>
                    <a:pt x="-164579" y="2220241"/>
                    <a:pt x="493736" y="2878810"/>
                  </a:cubicBezTo>
                  <a:cubicBezTo>
                    <a:pt x="1152052" y="3537378"/>
                    <a:pt x="2219392" y="3537378"/>
                    <a:pt x="2877724" y="2878810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2" name="Полилиния 111">
              <a:extLst>
                <a:ext uri="{FF2B5EF4-FFF2-40B4-BE49-F238E27FC236}">
                  <a16:creationId xmlns:a16="http://schemas.microsoft.com/office/drawing/2014/main" xmlns="" id="{4A87A22E-8438-0379-49B7-0202CCA4A92D}"/>
                </a:ext>
              </a:extLst>
            </p:cNvPr>
            <p:cNvSpPr/>
            <p:nvPr/>
          </p:nvSpPr>
          <p:spPr>
            <a:xfrm>
              <a:off x="9995237" y="2809010"/>
              <a:ext cx="3371449" cy="3372741"/>
            </a:xfrm>
            <a:custGeom>
              <a:avLst/>
              <a:gdLst>
                <a:gd name="connsiteX0" fmla="*/ 2877708 w 3371449"/>
                <a:gd name="connsiteY0" fmla="*/ 2878815 h 3372741"/>
                <a:gd name="connsiteX1" fmla="*/ 2877708 w 3371449"/>
                <a:gd name="connsiteY1" fmla="*/ 493925 h 3372741"/>
                <a:gd name="connsiteX2" fmla="*/ 493698 w 3371449"/>
                <a:gd name="connsiteY2" fmla="*/ 493925 h 3372741"/>
                <a:gd name="connsiteX3" fmla="*/ 493698 w 3371449"/>
                <a:gd name="connsiteY3" fmla="*/ 2878815 h 3372741"/>
                <a:gd name="connsiteX4" fmla="*/ 2877708 w 3371449"/>
                <a:gd name="connsiteY4" fmla="*/ 2878815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41">
                  <a:moveTo>
                    <a:pt x="2877708" y="2878815"/>
                  </a:moveTo>
                  <a:cubicBezTo>
                    <a:pt x="3536030" y="2220246"/>
                    <a:pt x="3536030" y="1152494"/>
                    <a:pt x="2877708" y="493925"/>
                  </a:cubicBezTo>
                  <a:cubicBezTo>
                    <a:pt x="2219387" y="-164642"/>
                    <a:pt x="1152020" y="-164642"/>
                    <a:pt x="493698" y="493925"/>
                  </a:cubicBezTo>
                  <a:cubicBezTo>
                    <a:pt x="-164566" y="1152494"/>
                    <a:pt x="-164566" y="2220246"/>
                    <a:pt x="493698" y="2878815"/>
                  </a:cubicBezTo>
                  <a:cubicBezTo>
                    <a:pt x="1152020" y="3537383"/>
                    <a:pt x="2219387" y="3537383"/>
                    <a:pt x="2877708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3" name="Полилиния 112">
              <a:extLst>
                <a:ext uri="{FF2B5EF4-FFF2-40B4-BE49-F238E27FC236}">
                  <a16:creationId xmlns:a16="http://schemas.microsoft.com/office/drawing/2014/main" xmlns="" id="{C0D7C654-BAB2-06B5-C589-ADDF7FD9370E}"/>
                </a:ext>
              </a:extLst>
            </p:cNvPr>
            <p:cNvSpPr/>
            <p:nvPr/>
          </p:nvSpPr>
          <p:spPr>
            <a:xfrm>
              <a:off x="7104134" y="4563363"/>
              <a:ext cx="3371486" cy="3372767"/>
            </a:xfrm>
            <a:custGeom>
              <a:avLst/>
              <a:gdLst>
                <a:gd name="connsiteX0" fmla="*/ 1685735 w 3371486"/>
                <a:gd name="connsiteY0" fmla="*/ 3372767 h 3372767"/>
                <a:gd name="connsiteX1" fmla="*/ 3371486 w 3371486"/>
                <a:gd name="connsiteY1" fmla="*/ 1686386 h 3372767"/>
                <a:gd name="connsiteX2" fmla="*/ 1685735 w 3371486"/>
                <a:gd name="connsiteY2" fmla="*/ 0 h 3372767"/>
                <a:gd name="connsiteX3" fmla="*/ 0 w 3371486"/>
                <a:gd name="connsiteY3" fmla="*/ 1686386 h 3372767"/>
                <a:gd name="connsiteX4" fmla="*/ 1685735 w 3371486"/>
                <a:gd name="connsiteY4" fmla="*/ 3372767 h 337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6" h="3372767">
                  <a:moveTo>
                    <a:pt x="1685735" y="3372767"/>
                  </a:moveTo>
                  <a:cubicBezTo>
                    <a:pt x="2616721" y="3372767"/>
                    <a:pt x="3371486" y="2617748"/>
                    <a:pt x="3371486" y="1686386"/>
                  </a:cubicBezTo>
                  <a:cubicBezTo>
                    <a:pt x="3371486" y="755019"/>
                    <a:pt x="2616721" y="0"/>
                    <a:pt x="1685735" y="0"/>
                  </a:cubicBezTo>
                  <a:cubicBezTo>
                    <a:pt x="754731" y="0"/>
                    <a:pt x="0" y="755019"/>
                    <a:pt x="0" y="1686386"/>
                  </a:cubicBezTo>
                  <a:cubicBezTo>
                    <a:pt x="0" y="2617748"/>
                    <a:pt x="754731" y="3372767"/>
                    <a:pt x="1685735" y="3372767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4" name="Полилиния 113">
              <a:extLst>
                <a:ext uri="{FF2B5EF4-FFF2-40B4-BE49-F238E27FC236}">
                  <a16:creationId xmlns:a16="http://schemas.microsoft.com/office/drawing/2014/main" xmlns="" id="{2BF5B6D9-0511-60F4-6088-21A331A33FB4}"/>
                </a:ext>
              </a:extLst>
            </p:cNvPr>
            <p:cNvSpPr/>
            <p:nvPr/>
          </p:nvSpPr>
          <p:spPr>
            <a:xfrm>
              <a:off x="9729220" y="2431176"/>
              <a:ext cx="3371491" cy="3372773"/>
            </a:xfrm>
            <a:custGeom>
              <a:avLst/>
              <a:gdLst>
                <a:gd name="connsiteX0" fmla="*/ 1685745 w 3371491"/>
                <a:gd name="connsiteY0" fmla="*/ 3372774 h 3372773"/>
                <a:gd name="connsiteX1" fmla="*/ 3371492 w 3371491"/>
                <a:gd name="connsiteY1" fmla="*/ 1686387 h 3372773"/>
                <a:gd name="connsiteX2" fmla="*/ 1685745 w 3371491"/>
                <a:gd name="connsiteY2" fmla="*/ 0 h 3372773"/>
                <a:gd name="connsiteX3" fmla="*/ 0 w 3371491"/>
                <a:gd name="connsiteY3" fmla="*/ 1686387 h 3372773"/>
                <a:gd name="connsiteX4" fmla="*/ 1685745 w 3371491"/>
                <a:gd name="connsiteY4" fmla="*/ 3372774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1" h="3372773">
                  <a:moveTo>
                    <a:pt x="1685745" y="3372774"/>
                  </a:moveTo>
                  <a:cubicBezTo>
                    <a:pt x="2616783" y="3372774"/>
                    <a:pt x="3371492" y="2617749"/>
                    <a:pt x="3371492" y="1686387"/>
                  </a:cubicBezTo>
                  <a:cubicBezTo>
                    <a:pt x="3371492" y="755020"/>
                    <a:pt x="2616783" y="0"/>
                    <a:pt x="1685745" y="0"/>
                  </a:cubicBezTo>
                  <a:cubicBezTo>
                    <a:pt x="754764" y="0"/>
                    <a:pt x="0" y="755020"/>
                    <a:pt x="0" y="1686387"/>
                  </a:cubicBezTo>
                  <a:cubicBezTo>
                    <a:pt x="0" y="2617749"/>
                    <a:pt x="754764" y="3372774"/>
                    <a:pt x="1685745" y="3372774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5" name="Полилиния 114">
              <a:extLst>
                <a:ext uri="{FF2B5EF4-FFF2-40B4-BE49-F238E27FC236}">
                  <a16:creationId xmlns:a16="http://schemas.microsoft.com/office/drawing/2014/main" xmlns="" id="{49E5867A-BF3A-6BA4-1E5C-90D2C1EEF634}"/>
                </a:ext>
              </a:extLst>
            </p:cNvPr>
            <p:cNvSpPr/>
            <p:nvPr/>
          </p:nvSpPr>
          <p:spPr>
            <a:xfrm>
              <a:off x="7419023" y="4901449"/>
              <a:ext cx="3371447" cy="3372724"/>
            </a:xfrm>
            <a:custGeom>
              <a:avLst/>
              <a:gdLst>
                <a:gd name="connsiteX0" fmla="*/ 2877707 w 3371447"/>
                <a:gd name="connsiteY0" fmla="*/ 2878815 h 3372724"/>
                <a:gd name="connsiteX1" fmla="*/ 2877707 w 3371447"/>
                <a:gd name="connsiteY1" fmla="*/ 493926 h 3372724"/>
                <a:gd name="connsiteX2" fmla="*/ 493737 w 3371447"/>
                <a:gd name="connsiteY2" fmla="*/ 493926 h 3372724"/>
                <a:gd name="connsiteX3" fmla="*/ 493737 w 3371447"/>
                <a:gd name="connsiteY3" fmla="*/ 2878815 h 3372724"/>
                <a:gd name="connsiteX4" fmla="*/ 2877707 w 3371447"/>
                <a:gd name="connsiteY4" fmla="*/ 2878815 h 33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7" h="3372724">
                  <a:moveTo>
                    <a:pt x="2877707" y="2878815"/>
                  </a:moveTo>
                  <a:cubicBezTo>
                    <a:pt x="3536028" y="2220247"/>
                    <a:pt x="3536028" y="1152495"/>
                    <a:pt x="2877707" y="493926"/>
                  </a:cubicBezTo>
                  <a:cubicBezTo>
                    <a:pt x="2219386" y="-164642"/>
                    <a:pt x="1152047" y="-164642"/>
                    <a:pt x="493737" y="493926"/>
                  </a:cubicBezTo>
                  <a:cubicBezTo>
                    <a:pt x="-164579" y="1152495"/>
                    <a:pt x="-164579" y="2220247"/>
                    <a:pt x="493737" y="2878815"/>
                  </a:cubicBezTo>
                  <a:cubicBezTo>
                    <a:pt x="1152047" y="3537361"/>
                    <a:pt x="2219386" y="3537361"/>
                    <a:pt x="2877707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6" name="Полилиния 115">
              <a:extLst>
                <a:ext uri="{FF2B5EF4-FFF2-40B4-BE49-F238E27FC236}">
                  <a16:creationId xmlns:a16="http://schemas.microsoft.com/office/drawing/2014/main" xmlns="" id="{9D9CD0C2-20AF-701F-3F7D-4D9A39EC6BD4}"/>
                </a:ext>
              </a:extLst>
            </p:cNvPr>
            <p:cNvSpPr/>
            <p:nvPr/>
          </p:nvSpPr>
          <p:spPr>
            <a:xfrm>
              <a:off x="9370968" y="2139129"/>
              <a:ext cx="3371422" cy="3372742"/>
            </a:xfrm>
            <a:custGeom>
              <a:avLst/>
              <a:gdLst>
                <a:gd name="connsiteX0" fmla="*/ 2877681 w 3371422"/>
                <a:gd name="connsiteY0" fmla="*/ 2878816 h 3372742"/>
                <a:gd name="connsiteX1" fmla="*/ 2877681 w 3371422"/>
                <a:gd name="connsiteY1" fmla="*/ 493926 h 3372742"/>
                <a:gd name="connsiteX2" fmla="*/ 493728 w 3371422"/>
                <a:gd name="connsiteY2" fmla="*/ 493926 h 3372742"/>
                <a:gd name="connsiteX3" fmla="*/ 493728 w 3371422"/>
                <a:gd name="connsiteY3" fmla="*/ 2878816 h 3372742"/>
                <a:gd name="connsiteX4" fmla="*/ 2877681 w 3371422"/>
                <a:gd name="connsiteY4" fmla="*/ 2878816 h 337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2" h="3372742">
                  <a:moveTo>
                    <a:pt x="2877681" y="2878816"/>
                  </a:moveTo>
                  <a:cubicBezTo>
                    <a:pt x="3536003" y="2220247"/>
                    <a:pt x="3536003" y="1152495"/>
                    <a:pt x="2877681" y="493926"/>
                  </a:cubicBezTo>
                  <a:cubicBezTo>
                    <a:pt x="2219418" y="-164642"/>
                    <a:pt x="1152049" y="-164642"/>
                    <a:pt x="493728" y="493926"/>
                  </a:cubicBezTo>
                  <a:cubicBezTo>
                    <a:pt x="-164576" y="1152495"/>
                    <a:pt x="-164576" y="2220247"/>
                    <a:pt x="493728" y="2878816"/>
                  </a:cubicBezTo>
                  <a:cubicBezTo>
                    <a:pt x="1152049" y="3537384"/>
                    <a:pt x="2219418" y="3537384"/>
                    <a:pt x="2877681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7" name="Полилиния 116">
              <a:extLst>
                <a:ext uri="{FF2B5EF4-FFF2-40B4-BE49-F238E27FC236}">
                  <a16:creationId xmlns:a16="http://schemas.microsoft.com/office/drawing/2014/main" xmlns="" id="{725510B1-A265-1534-2E50-BAB0A637BDE8}"/>
                </a:ext>
              </a:extLst>
            </p:cNvPr>
            <p:cNvSpPr/>
            <p:nvPr/>
          </p:nvSpPr>
          <p:spPr>
            <a:xfrm>
              <a:off x="7813607" y="5141801"/>
              <a:ext cx="3371486" cy="3372778"/>
            </a:xfrm>
            <a:custGeom>
              <a:avLst/>
              <a:gdLst>
                <a:gd name="connsiteX0" fmla="*/ 1685741 w 3371486"/>
                <a:gd name="connsiteY0" fmla="*/ 3372779 h 3372778"/>
                <a:gd name="connsiteX1" fmla="*/ 3371487 w 3371486"/>
                <a:gd name="connsiteY1" fmla="*/ 1686387 h 3372778"/>
                <a:gd name="connsiteX2" fmla="*/ 1685741 w 3371486"/>
                <a:gd name="connsiteY2" fmla="*/ 0 h 3372778"/>
                <a:gd name="connsiteX3" fmla="*/ 0 w 3371486"/>
                <a:gd name="connsiteY3" fmla="*/ 1686387 h 3372778"/>
                <a:gd name="connsiteX4" fmla="*/ 1685741 w 3371486"/>
                <a:gd name="connsiteY4" fmla="*/ 3372779 h 337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6" h="3372778">
                  <a:moveTo>
                    <a:pt x="1685741" y="3372779"/>
                  </a:moveTo>
                  <a:cubicBezTo>
                    <a:pt x="2616722" y="3372779"/>
                    <a:pt x="3371487" y="2617754"/>
                    <a:pt x="3371487" y="1686387"/>
                  </a:cubicBezTo>
                  <a:cubicBezTo>
                    <a:pt x="3371487" y="755020"/>
                    <a:pt x="2616722" y="0"/>
                    <a:pt x="1685741" y="0"/>
                  </a:cubicBezTo>
                  <a:cubicBezTo>
                    <a:pt x="754731" y="0"/>
                    <a:pt x="0" y="755020"/>
                    <a:pt x="0" y="1686387"/>
                  </a:cubicBezTo>
                  <a:cubicBezTo>
                    <a:pt x="0" y="2617754"/>
                    <a:pt x="754731" y="3372779"/>
                    <a:pt x="1685741" y="3372779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8" name="Полилиния 117">
              <a:extLst>
                <a:ext uri="{FF2B5EF4-FFF2-40B4-BE49-F238E27FC236}">
                  <a16:creationId xmlns:a16="http://schemas.microsoft.com/office/drawing/2014/main" xmlns="" id="{C36FB8EB-D378-F9B0-C5E1-F99D1FBEE8C3}"/>
                </a:ext>
              </a:extLst>
            </p:cNvPr>
            <p:cNvSpPr/>
            <p:nvPr/>
          </p:nvSpPr>
          <p:spPr>
            <a:xfrm>
              <a:off x="8947334" y="1954869"/>
              <a:ext cx="3371443" cy="3372737"/>
            </a:xfrm>
            <a:custGeom>
              <a:avLst/>
              <a:gdLst>
                <a:gd name="connsiteX0" fmla="*/ 2877703 w 3371443"/>
                <a:gd name="connsiteY0" fmla="*/ 2878811 h 3372737"/>
                <a:gd name="connsiteX1" fmla="*/ 2877703 w 3371443"/>
                <a:gd name="connsiteY1" fmla="*/ 493926 h 3372737"/>
                <a:gd name="connsiteX2" fmla="*/ 493750 w 3371443"/>
                <a:gd name="connsiteY2" fmla="*/ 493926 h 3372737"/>
                <a:gd name="connsiteX3" fmla="*/ 493750 w 3371443"/>
                <a:gd name="connsiteY3" fmla="*/ 2878811 h 3372737"/>
                <a:gd name="connsiteX4" fmla="*/ 2877703 w 3371443"/>
                <a:gd name="connsiteY4" fmla="*/ 2878811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3" h="3372737">
                  <a:moveTo>
                    <a:pt x="2877703" y="2878811"/>
                  </a:moveTo>
                  <a:cubicBezTo>
                    <a:pt x="3536024" y="2220243"/>
                    <a:pt x="3536024" y="1152496"/>
                    <a:pt x="2877703" y="493926"/>
                  </a:cubicBezTo>
                  <a:cubicBezTo>
                    <a:pt x="2219381" y="-164642"/>
                    <a:pt x="1152070" y="-164642"/>
                    <a:pt x="493750" y="493926"/>
                  </a:cubicBezTo>
                  <a:cubicBezTo>
                    <a:pt x="-164583" y="1152496"/>
                    <a:pt x="-164583" y="2220243"/>
                    <a:pt x="493750" y="2878811"/>
                  </a:cubicBezTo>
                  <a:cubicBezTo>
                    <a:pt x="1152070" y="3537379"/>
                    <a:pt x="2219381" y="3537379"/>
                    <a:pt x="2877703" y="2878811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19" name="Полилиния 118">
              <a:extLst>
                <a:ext uri="{FF2B5EF4-FFF2-40B4-BE49-F238E27FC236}">
                  <a16:creationId xmlns:a16="http://schemas.microsoft.com/office/drawing/2014/main" xmlns="" id="{8583F099-EC87-111C-97D6-E74EEFEA926C}"/>
                </a:ext>
              </a:extLst>
            </p:cNvPr>
            <p:cNvSpPr/>
            <p:nvPr/>
          </p:nvSpPr>
          <p:spPr>
            <a:xfrm>
              <a:off x="8258681" y="5266577"/>
              <a:ext cx="3371447" cy="3372728"/>
            </a:xfrm>
            <a:custGeom>
              <a:avLst/>
              <a:gdLst>
                <a:gd name="connsiteX0" fmla="*/ 2877707 w 3371447"/>
                <a:gd name="connsiteY0" fmla="*/ 2878833 h 3372728"/>
                <a:gd name="connsiteX1" fmla="*/ 2877707 w 3371447"/>
                <a:gd name="connsiteY1" fmla="*/ 493926 h 3372728"/>
                <a:gd name="connsiteX2" fmla="*/ 493737 w 3371447"/>
                <a:gd name="connsiteY2" fmla="*/ 493926 h 3372728"/>
                <a:gd name="connsiteX3" fmla="*/ 493737 w 3371447"/>
                <a:gd name="connsiteY3" fmla="*/ 2878833 h 3372728"/>
                <a:gd name="connsiteX4" fmla="*/ 2877707 w 3371447"/>
                <a:gd name="connsiteY4" fmla="*/ 2878833 h 337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7" h="3372728">
                  <a:moveTo>
                    <a:pt x="2877707" y="2878833"/>
                  </a:moveTo>
                  <a:cubicBezTo>
                    <a:pt x="3536028" y="2220247"/>
                    <a:pt x="3536028" y="1152495"/>
                    <a:pt x="2877707" y="493926"/>
                  </a:cubicBezTo>
                  <a:cubicBezTo>
                    <a:pt x="2219386" y="-164642"/>
                    <a:pt x="1152075" y="-164642"/>
                    <a:pt x="493737" y="493926"/>
                  </a:cubicBezTo>
                  <a:cubicBezTo>
                    <a:pt x="-164579" y="1152495"/>
                    <a:pt x="-164579" y="2220247"/>
                    <a:pt x="493737" y="2878833"/>
                  </a:cubicBezTo>
                  <a:cubicBezTo>
                    <a:pt x="1152075" y="3537361"/>
                    <a:pt x="2219386" y="3537361"/>
                    <a:pt x="2877707" y="287883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0" name="Полилиния 119">
              <a:extLst>
                <a:ext uri="{FF2B5EF4-FFF2-40B4-BE49-F238E27FC236}">
                  <a16:creationId xmlns:a16="http://schemas.microsoft.com/office/drawing/2014/main" xmlns="" id="{29B475A2-F7FD-C01B-B67D-AC074FFE8E0B}"/>
                </a:ext>
              </a:extLst>
            </p:cNvPr>
            <p:cNvSpPr/>
            <p:nvPr/>
          </p:nvSpPr>
          <p:spPr>
            <a:xfrm>
              <a:off x="8489658" y="1891779"/>
              <a:ext cx="3371452" cy="3372773"/>
            </a:xfrm>
            <a:custGeom>
              <a:avLst/>
              <a:gdLst>
                <a:gd name="connsiteX0" fmla="*/ 1685763 w 3371452"/>
                <a:gd name="connsiteY0" fmla="*/ 3372773 h 3372773"/>
                <a:gd name="connsiteX1" fmla="*/ 3371452 w 3371452"/>
                <a:gd name="connsiteY1" fmla="*/ 1686387 h 3372773"/>
                <a:gd name="connsiteX2" fmla="*/ 1685763 w 3371452"/>
                <a:gd name="connsiteY2" fmla="*/ 0 h 3372773"/>
                <a:gd name="connsiteX3" fmla="*/ 0 w 3371452"/>
                <a:gd name="connsiteY3" fmla="*/ 1686387 h 3372773"/>
                <a:gd name="connsiteX4" fmla="*/ 1685763 w 3371452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2" h="3372773">
                  <a:moveTo>
                    <a:pt x="1685763" y="3372773"/>
                  </a:moveTo>
                  <a:cubicBezTo>
                    <a:pt x="2616744" y="3372773"/>
                    <a:pt x="3371452" y="2617754"/>
                    <a:pt x="3371452" y="1686387"/>
                  </a:cubicBezTo>
                  <a:cubicBezTo>
                    <a:pt x="3371452" y="755021"/>
                    <a:pt x="2616744" y="0"/>
                    <a:pt x="1685763" y="0"/>
                  </a:cubicBezTo>
                  <a:cubicBezTo>
                    <a:pt x="754725" y="0"/>
                    <a:pt x="0" y="755021"/>
                    <a:pt x="0" y="1686387"/>
                  </a:cubicBezTo>
                  <a:cubicBezTo>
                    <a:pt x="0" y="2617754"/>
                    <a:pt x="754725" y="3372773"/>
                    <a:pt x="1685763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1" name="Полилиния 120">
              <a:extLst>
                <a:ext uri="{FF2B5EF4-FFF2-40B4-BE49-F238E27FC236}">
                  <a16:creationId xmlns:a16="http://schemas.microsoft.com/office/drawing/2014/main" xmlns="" id="{10A713B5-C98F-34A1-D3CF-1933BE114A28}"/>
                </a:ext>
              </a:extLst>
            </p:cNvPr>
            <p:cNvSpPr/>
            <p:nvPr/>
          </p:nvSpPr>
          <p:spPr>
            <a:xfrm>
              <a:off x="6967526" y="4334979"/>
              <a:ext cx="3371480" cy="3372772"/>
            </a:xfrm>
            <a:custGeom>
              <a:avLst/>
              <a:gdLst>
                <a:gd name="connsiteX0" fmla="*/ 1685735 w 3371480"/>
                <a:gd name="connsiteY0" fmla="*/ 3372773 h 3372772"/>
                <a:gd name="connsiteX1" fmla="*/ 3371480 w 3371480"/>
                <a:gd name="connsiteY1" fmla="*/ 1686387 h 3372772"/>
                <a:gd name="connsiteX2" fmla="*/ 1685735 w 3371480"/>
                <a:gd name="connsiteY2" fmla="*/ 0 h 3372772"/>
                <a:gd name="connsiteX3" fmla="*/ 0 w 3371480"/>
                <a:gd name="connsiteY3" fmla="*/ 1686387 h 3372772"/>
                <a:gd name="connsiteX4" fmla="*/ 1685735 w 3371480"/>
                <a:gd name="connsiteY4" fmla="*/ 3372773 h 337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0" h="3372772">
                  <a:moveTo>
                    <a:pt x="1685735" y="3372773"/>
                  </a:moveTo>
                  <a:cubicBezTo>
                    <a:pt x="2616715" y="3372773"/>
                    <a:pt x="3371480" y="2617754"/>
                    <a:pt x="3371480" y="1686387"/>
                  </a:cubicBezTo>
                  <a:cubicBezTo>
                    <a:pt x="3371480" y="755019"/>
                    <a:pt x="2616715" y="0"/>
                    <a:pt x="1685735" y="0"/>
                  </a:cubicBezTo>
                  <a:cubicBezTo>
                    <a:pt x="754731" y="0"/>
                    <a:pt x="0" y="755019"/>
                    <a:pt x="0" y="1686387"/>
                  </a:cubicBezTo>
                  <a:cubicBezTo>
                    <a:pt x="0" y="2617754"/>
                    <a:pt x="754731" y="3372773"/>
                    <a:pt x="1685735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2" name="Полилиния 121">
              <a:extLst>
                <a:ext uri="{FF2B5EF4-FFF2-40B4-BE49-F238E27FC236}">
                  <a16:creationId xmlns:a16="http://schemas.microsoft.com/office/drawing/2014/main" xmlns="" id="{ED8B0C8D-2423-35F9-6582-A4BF95724367}"/>
                </a:ext>
              </a:extLst>
            </p:cNvPr>
            <p:cNvSpPr/>
            <p:nvPr/>
          </p:nvSpPr>
          <p:spPr>
            <a:xfrm>
              <a:off x="9893089" y="2638700"/>
              <a:ext cx="3371492" cy="3372771"/>
            </a:xfrm>
            <a:custGeom>
              <a:avLst/>
              <a:gdLst>
                <a:gd name="connsiteX0" fmla="*/ 1685746 w 3371492"/>
                <a:gd name="connsiteY0" fmla="*/ 3372772 h 3372771"/>
                <a:gd name="connsiteX1" fmla="*/ 3371492 w 3371492"/>
                <a:gd name="connsiteY1" fmla="*/ 1686386 h 3372771"/>
                <a:gd name="connsiteX2" fmla="*/ 1685746 w 3371492"/>
                <a:gd name="connsiteY2" fmla="*/ 0 h 3372771"/>
                <a:gd name="connsiteX3" fmla="*/ 0 w 3371492"/>
                <a:gd name="connsiteY3" fmla="*/ 1686386 h 3372771"/>
                <a:gd name="connsiteX4" fmla="*/ 1685746 w 3371492"/>
                <a:gd name="connsiteY4" fmla="*/ 3372772 h 337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71">
                  <a:moveTo>
                    <a:pt x="1685746" y="3372772"/>
                  </a:moveTo>
                  <a:cubicBezTo>
                    <a:pt x="2616784" y="3372772"/>
                    <a:pt x="3371492" y="2617753"/>
                    <a:pt x="3371492" y="1686386"/>
                  </a:cubicBezTo>
                  <a:cubicBezTo>
                    <a:pt x="3371492" y="755018"/>
                    <a:pt x="2616784" y="0"/>
                    <a:pt x="1685746" y="0"/>
                  </a:cubicBezTo>
                  <a:cubicBezTo>
                    <a:pt x="754765" y="0"/>
                    <a:pt x="0" y="755018"/>
                    <a:pt x="0" y="1686386"/>
                  </a:cubicBezTo>
                  <a:cubicBezTo>
                    <a:pt x="0" y="2617753"/>
                    <a:pt x="754765" y="3372772"/>
                    <a:pt x="1685746" y="3372772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3" name="Полилиния 122">
              <a:extLst>
                <a:ext uri="{FF2B5EF4-FFF2-40B4-BE49-F238E27FC236}">
                  <a16:creationId xmlns:a16="http://schemas.microsoft.com/office/drawing/2014/main" xmlns="" id="{10E16F74-DB11-0C69-6691-0FE5F27CFC23}"/>
                </a:ext>
              </a:extLst>
            </p:cNvPr>
            <p:cNvSpPr/>
            <p:nvPr/>
          </p:nvSpPr>
          <p:spPr>
            <a:xfrm>
              <a:off x="7226084" y="4718196"/>
              <a:ext cx="3371441" cy="3372728"/>
            </a:xfrm>
            <a:custGeom>
              <a:avLst/>
              <a:gdLst>
                <a:gd name="connsiteX0" fmla="*/ 2877701 w 3371441"/>
                <a:gd name="connsiteY0" fmla="*/ 2878815 h 3372728"/>
                <a:gd name="connsiteX1" fmla="*/ 2877701 w 3371441"/>
                <a:gd name="connsiteY1" fmla="*/ 493926 h 3372728"/>
                <a:gd name="connsiteX2" fmla="*/ 493737 w 3371441"/>
                <a:gd name="connsiteY2" fmla="*/ 493926 h 3372728"/>
                <a:gd name="connsiteX3" fmla="*/ 493737 w 3371441"/>
                <a:gd name="connsiteY3" fmla="*/ 2878815 h 3372728"/>
                <a:gd name="connsiteX4" fmla="*/ 2877701 w 3371441"/>
                <a:gd name="connsiteY4" fmla="*/ 2878815 h 337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1" h="3372728">
                  <a:moveTo>
                    <a:pt x="2877701" y="2878815"/>
                  </a:moveTo>
                  <a:cubicBezTo>
                    <a:pt x="3536022" y="2220247"/>
                    <a:pt x="3536022" y="1152495"/>
                    <a:pt x="2877701" y="493926"/>
                  </a:cubicBezTo>
                  <a:cubicBezTo>
                    <a:pt x="2219380" y="-164642"/>
                    <a:pt x="1152052" y="-164642"/>
                    <a:pt x="493737" y="493926"/>
                  </a:cubicBezTo>
                  <a:cubicBezTo>
                    <a:pt x="-164579" y="1152495"/>
                    <a:pt x="-164579" y="2220247"/>
                    <a:pt x="493737" y="2878815"/>
                  </a:cubicBezTo>
                  <a:cubicBezTo>
                    <a:pt x="1152052" y="3537367"/>
                    <a:pt x="2219380" y="3537367"/>
                    <a:pt x="2877701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4" name="Полилиния 123">
              <a:extLst>
                <a:ext uri="{FF2B5EF4-FFF2-40B4-BE49-F238E27FC236}">
                  <a16:creationId xmlns:a16="http://schemas.microsoft.com/office/drawing/2014/main" xmlns="" id="{30EC2DEC-37EA-5CE0-465A-150CFF9A254C}"/>
                </a:ext>
              </a:extLst>
            </p:cNvPr>
            <p:cNvSpPr/>
            <p:nvPr/>
          </p:nvSpPr>
          <p:spPr>
            <a:xfrm>
              <a:off x="9584867" y="2294522"/>
              <a:ext cx="3371492" cy="3372769"/>
            </a:xfrm>
            <a:custGeom>
              <a:avLst/>
              <a:gdLst>
                <a:gd name="connsiteX0" fmla="*/ 1685746 w 3371492"/>
                <a:gd name="connsiteY0" fmla="*/ 3372770 h 3372769"/>
                <a:gd name="connsiteX1" fmla="*/ 3371492 w 3371492"/>
                <a:gd name="connsiteY1" fmla="*/ 1686383 h 3372769"/>
                <a:gd name="connsiteX2" fmla="*/ 1685746 w 3371492"/>
                <a:gd name="connsiteY2" fmla="*/ 0 h 3372769"/>
                <a:gd name="connsiteX3" fmla="*/ 0 w 3371492"/>
                <a:gd name="connsiteY3" fmla="*/ 1686383 h 3372769"/>
                <a:gd name="connsiteX4" fmla="*/ 1685746 w 3371492"/>
                <a:gd name="connsiteY4" fmla="*/ 3372770 h 337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69">
                  <a:moveTo>
                    <a:pt x="1685746" y="3372770"/>
                  </a:moveTo>
                  <a:cubicBezTo>
                    <a:pt x="2616784" y="3372770"/>
                    <a:pt x="3371492" y="2617750"/>
                    <a:pt x="3371492" y="1686383"/>
                  </a:cubicBezTo>
                  <a:cubicBezTo>
                    <a:pt x="3371492" y="755022"/>
                    <a:pt x="2616784" y="0"/>
                    <a:pt x="1685746" y="0"/>
                  </a:cubicBezTo>
                  <a:cubicBezTo>
                    <a:pt x="754765" y="0"/>
                    <a:pt x="0" y="755022"/>
                    <a:pt x="0" y="1686383"/>
                  </a:cubicBezTo>
                  <a:cubicBezTo>
                    <a:pt x="0" y="2617750"/>
                    <a:pt x="754765" y="3372770"/>
                    <a:pt x="1685746" y="3372770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5" name="Полилиния 124">
              <a:extLst>
                <a:ext uri="{FF2B5EF4-FFF2-40B4-BE49-F238E27FC236}">
                  <a16:creationId xmlns:a16="http://schemas.microsoft.com/office/drawing/2014/main" xmlns="" id="{596CF637-462D-3B0E-EB65-29C3E8D8C88E}"/>
                </a:ext>
              </a:extLst>
            </p:cNvPr>
            <p:cNvSpPr/>
            <p:nvPr/>
          </p:nvSpPr>
          <p:spPr>
            <a:xfrm>
              <a:off x="7578359" y="5017182"/>
              <a:ext cx="3371457" cy="3372784"/>
            </a:xfrm>
            <a:custGeom>
              <a:avLst/>
              <a:gdLst>
                <a:gd name="connsiteX0" fmla="*/ 1685712 w 3371457"/>
                <a:gd name="connsiteY0" fmla="*/ 3372785 h 3372784"/>
                <a:gd name="connsiteX1" fmla="*/ 3371457 w 3371457"/>
                <a:gd name="connsiteY1" fmla="*/ 1686387 h 3372784"/>
                <a:gd name="connsiteX2" fmla="*/ 1685712 w 3371457"/>
                <a:gd name="connsiteY2" fmla="*/ 0 h 3372784"/>
                <a:gd name="connsiteX3" fmla="*/ 0 w 3371457"/>
                <a:gd name="connsiteY3" fmla="*/ 1686387 h 3372784"/>
                <a:gd name="connsiteX4" fmla="*/ 1685712 w 3371457"/>
                <a:gd name="connsiteY4" fmla="*/ 3372785 h 337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7" h="3372784">
                  <a:moveTo>
                    <a:pt x="1685712" y="3372785"/>
                  </a:moveTo>
                  <a:cubicBezTo>
                    <a:pt x="2616749" y="3372785"/>
                    <a:pt x="3371457" y="2617748"/>
                    <a:pt x="3371457" y="1686387"/>
                  </a:cubicBezTo>
                  <a:cubicBezTo>
                    <a:pt x="3371457" y="755019"/>
                    <a:pt x="2616749" y="0"/>
                    <a:pt x="1685712" y="0"/>
                  </a:cubicBezTo>
                  <a:cubicBezTo>
                    <a:pt x="754731" y="0"/>
                    <a:pt x="0" y="755019"/>
                    <a:pt x="0" y="1686387"/>
                  </a:cubicBezTo>
                  <a:cubicBezTo>
                    <a:pt x="0" y="2617748"/>
                    <a:pt x="754731" y="3372785"/>
                    <a:pt x="1685712" y="337278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6" name="Полилиния 125">
              <a:extLst>
                <a:ext uri="{FF2B5EF4-FFF2-40B4-BE49-F238E27FC236}">
                  <a16:creationId xmlns:a16="http://schemas.microsoft.com/office/drawing/2014/main" xmlns="" id="{A2B00F54-CB33-452D-6256-A9F25FFD67A9}"/>
                </a:ext>
              </a:extLst>
            </p:cNvPr>
            <p:cNvSpPr/>
            <p:nvPr/>
          </p:nvSpPr>
          <p:spPr>
            <a:xfrm>
              <a:off x="9195203" y="2046386"/>
              <a:ext cx="3371426" cy="3372740"/>
            </a:xfrm>
            <a:custGeom>
              <a:avLst/>
              <a:gdLst>
                <a:gd name="connsiteX0" fmla="*/ 2877686 w 3371426"/>
                <a:gd name="connsiteY0" fmla="*/ 2878815 h 3372740"/>
                <a:gd name="connsiteX1" fmla="*/ 2877686 w 3371426"/>
                <a:gd name="connsiteY1" fmla="*/ 493926 h 3372740"/>
                <a:gd name="connsiteX2" fmla="*/ 493732 w 3371426"/>
                <a:gd name="connsiteY2" fmla="*/ 493926 h 3372740"/>
                <a:gd name="connsiteX3" fmla="*/ 493732 w 3371426"/>
                <a:gd name="connsiteY3" fmla="*/ 2878815 h 3372740"/>
                <a:gd name="connsiteX4" fmla="*/ 2877686 w 3371426"/>
                <a:gd name="connsiteY4" fmla="*/ 2878815 h 33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6" h="3372740">
                  <a:moveTo>
                    <a:pt x="2877686" y="2878815"/>
                  </a:moveTo>
                  <a:cubicBezTo>
                    <a:pt x="3536007" y="2220246"/>
                    <a:pt x="3536007" y="1152494"/>
                    <a:pt x="2877686" y="493926"/>
                  </a:cubicBezTo>
                  <a:cubicBezTo>
                    <a:pt x="2219365" y="-164642"/>
                    <a:pt x="1152054" y="-164642"/>
                    <a:pt x="493732" y="493926"/>
                  </a:cubicBezTo>
                  <a:cubicBezTo>
                    <a:pt x="-164577" y="1152494"/>
                    <a:pt x="-164577" y="2220246"/>
                    <a:pt x="493732" y="2878815"/>
                  </a:cubicBezTo>
                  <a:cubicBezTo>
                    <a:pt x="1152054" y="3537383"/>
                    <a:pt x="2219365" y="3537383"/>
                    <a:pt x="2877686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7" name="Полилиния 126">
              <a:extLst>
                <a:ext uri="{FF2B5EF4-FFF2-40B4-BE49-F238E27FC236}">
                  <a16:creationId xmlns:a16="http://schemas.microsoft.com/office/drawing/2014/main" xmlns="" id="{D5733E3B-8FB8-DFBB-B1C0-A789BC5759D6}"/>
                </a:ext>
              </a:extLst>
            </p:cNvPr>
            <p:cNvSpPr/>
            <p:nvPr/>
          </p:nvSpPr>
          <p:spPr>
            <a:xfrm>
              <a:off x="7998333" y="5209918"/>
              <a:ext cx="3371425" cy="3372731"/>
            </a:xfrm>
            <a:custGeom>
              <a:avLst/>
              <a:gdLst>
                <a:gd name="connsiteX0" fmla="*/ 2877685 w 3371425"/>
                <a:gd name="connsiteY0" fmla="*/ 2878793 h 3372731"/>
                <a:gd name="connsiteX1" fmla="*/ 2877685 w 3371425"/>
                <a:gd name="connsiteY1" fmla="*/ 493926 h 3372731"/>
                <a:gd name="connsiteX2" fmla="*/ 493737 w 3371425"/>
                <a:gd name="connsiteY2" fmla="*/ 493926 h 3372731"/>
                <a:gd name="connsiteX3" fmla="*/ 493732 w 3371425"/>
                <a:gd name="connsiteY3" fmla="*/ 2878793 h 3372731"/>
                <a:gd name="connsiteX4" fmla="*/ 2877685 w 3371425"/>
                <a:gd name="connsiteY4" fmla="*/ 2878793 h 337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5" h="3372731">
                  <a:moveTo>
                    <a:pt x="2877685" y="2878793"/>
                  </a:moveTo>
                  <a:cubicBezTo>
                    <a:pt x="3536006" y="2220247"/>
                    <a:pt x="3536006" y="1152495"/>
                    <a:pt x="2877685" y="493926"/>
                  </a:cubicBezTo>
                  <a:cubicBezTo>
                    <a:pt x="2219364" y="-164642"/>
                    <a:pt x="1152047" y="-164642"/>
                    <a:pt x="493737" y="493926"/>
                  </a:cubicBezTo>
                  <a:cubicBezTo>
                    <a:pt x="-164578" y="1152495"/>
                    <a:pt x="-164578" y="2220247"/>
                    <a:pt x="493732" y="2878793"/>
                  </a:cubicBezTo>
                  <a:cubicBezTo>
                    <a:pt x="1152047" y="3537378"/>
                    <a:pt x="2219364" y="3537378"/>
                    <a:pt x="2877685" y="287879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8" name="Полилиния 127">
              <a:extLst>
                <a:ext uri="{FF2B5EF4-FFF2-40B4-BE49-F238E27FC236}">
                  <a16:creationId xmlns:a16="http://schemas.microsoft.com/office/drawing/2014/main" xmlns="" id="{50AC0C91-FA9D-4247-4B68-F2C6C63094D6}"/>
                </a:ext>
              </a:extLst>
            </p:cNvPr>
            <p:cNvSpPr/>
            <p:nvPr/>
          </p:nvSpPr>
          <p:spPr>
            <a:xfrm>
              <a:off x="8753015" y="1912603"/>
              <a:ext cx="3371451" cy="3372740"/>
            </a:xfrm>
            <a:custGeom>
              <a:avLst/>
              <a:gdLst>
                <a:gd name="connsiteX0" fmla="*/ 2877711 w 3371451"/>
                <a:gd name="connsiteY0" fmla="*/ 2878814 h 3372740"/>
                <a:gd name="connsiteX1" fmla="*/ 2877711 w 3371451"/>
                <a:gd name="connsiteY1" fmla="*/ 493926 h 3372740"/>
                <a:gd name="connsiteX2" fmla="*/ 493758 w 3371451"/>
                <a:gd name="connsiteY2" fmla="*/ 493926 h 3372740"/>
                <a:gd name="connsiteX3" fmla="*/ 493758 w 3371451"/>
                <a:gd name="connsiteY3" fmla="*/ 2878814 h 3372740"/>
                <a:gd name="connsiteX4" fmla="*/ 2877711 w 3371451"/>
                <a:gd name="connsiteY4" fmla="*/ 2878814 h 33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1" h="3372740">
                  <a:moveTo>
                    <a:pt x="2877711" y="2878814"/>
                  </a:moveTo>
                  <a:cubicBezTo>
                    <a:pt x="3536032" y="2220245"/>
                    <a:pt x="3536032" y="1152493"/>
                    <a:pt x="2877711" y="493926"/>
                  </a:cubicBezTo>
                  <a:cubicBezTo>
                    <a:pt x="2219391" y="-164642"/>
                    <a:pt x="1152022" y="-164642"/>
                    <a:pt x="493758" y="493926"/>
                  </a:cubicBezTo>
                  <a:cubicBezTo>
                    <a:pt x="-164586" y="1152493"/>
                    <a:pt x="-164586" y="2220245"/>
                    <a:pt x="493758" y="2878814"/>
                  </a:cubicBezTo>
                  <a:cubicBezTo>
                    <a:pt x="1152022" y="3537382"/>
                    <a:pt x="2219391" y="3537382"/>
                    <a:pt x="2877711" y="2878814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29" name="Полилиния 128">
              <a:extLst>
                <a:ext uri="{FF2B5EF4-FFF2-40B4-BE49-F238E27FC236}">
                  <a16:creationId xmlns:a16="http://schemas.microsoft.com/office/drawing/2014/main" xmlns="" id="{F6BA0723-853C-8FE8-DA01-0BA0F6BAE250}"/>
                </a:ext>
              </a:extLst>
            </p:cNvPr>
            <p:cNvSpPr/>
            <p:nvPr/>
          </p:nvSpPr>
          <p:spPr>
            <a:xfrm>
              <a:off x="8454516" y="5281936"/>
              <a:ext cx="3371459" cy="3372726"/>
            </a:xfrm>
            <a:custGeom>
              <a:avLst/>
              <a:gdLst>
                <a:gd name="connsiteX0" fmla="*/ 2877719 w 3371459"/>
                <a:gd name="connsiteY0" fmla="*/ 2878787 h 3372726"/>
                <a:gd name="connsiteX1" fmla="*/ 2877719 w 3371459"/>
                <a:gd name="connsiteY1" fmla="*/ 493926 h 3372726"/>
                <a:gd name="connsiteX2" fmla="*/ 493736 w 3371459"/>
                <a:gd name="connsiteY2" fmla="*/ 493926 h 3372726"/>
                <a:gd name="connsiteX3" fmla="*/ 493736 w 3371459"/>
                <a:gd name="connsiteY3" fmla="*/ 2878787 h 3372726"/>
                <a:gd name="connsiteX4" fmla="*/ 2877719 w 3371459"/>
                <a:gd name="connsiteY4" fmla="*/ 2878787 h 337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9" h="3372726">
                  <a:moveTo>
                    <a:pt x="2877719" y="2878787"/>
                  </a:moveTo>
                  <a:cubicBezTo>
                    <a:pt x="3536039" y="2220247"/>
                    <a:pt x="3536039" y="1152495"/>
                    <a:pt x="2877719" y="493926"/>
                  </a:cubicBezTo>
                  <a:cubicBezTo>
                    <a:pt x="2219397" y="-164642"/>
                    <a:pt x="1152029" y="-164642"/>
                    <a:pt x="493736" y="493926"/>
                  </a:cubicBezTo>
                  <a:cubicBezTo>
                    <a:pt x="-164579" y="1152495"/>
                    <a:pt x="-164579" y="2220247"/>
                    <a:pt x="493736" y="2878787"/>
                  </a:cubicBezTo>
                  <a:cubicBezTo>
                    <a:pt x="1152029" y="3537373"/>
                    <a:pt x="2219397" y="3537373"/>
                    <a:pt x="2877719" y="2878787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0" name="Полилиния 129">
              <a:extLst>
                <a:ext uri="{FF2B5EF4-FFF2-40B4-BE49-F238E27FC236}">
                  <a16:creationId xmlns:a16="http://schemas.microsoft.com/office/drawing/2014/main" xmlns="" id="{409B4FB1-7429-8734-8AA3-DC46FF7C45CC}"/>
                </a:ext>
              </a:extLst>
            </p:cNvPr>
            <p:cNvSpPr/>
            <p:nvPr/>
          </p:nvSpPr>
          <p:spPr>
            <a:xfrm>
              <a:off x="8290993" y="1903287"/>
              <a:ext cx="3371454" cy="3372736"/>
            </a:xfrm>
            <a:custGeom>
              <a:avLst/>
              <a:gdLst>
                <a:gd name="connsiteX0" fmla="*/ 2877714 w 3371454"/>
                <a:gd name="connsiteY0" fmla="*/ 2878811 h 3372736"/>
                <a:gd name="connsiteX1" fmla="*/ 2877714 w 3371454"/>
                <a:gd name="connsiteY1" fmla="*/ 493926 h 3372736"/>
                <a:gd name="connsiteX2" fmla="*/ 493732 w 3371454"/>
                <a:gd name="connsiteY2" fmla="*/ 493926 h 3372736"/>
                <a:gd name="connsiteX3" fmla="*/ 493732 w 3371454"/>
                <a:gd name="connsiteY3" fmla="*/ 2878811 h 3372736"/>
                <a:gd name="connsiteX4" fmla="*/ 2877714 w 3371454"/>
                <a:gd name="connsiteY4" fmla="*/ 2878811 h 337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4" h="3372736">
                  <a:moveTo>
                    <a:pt x="2877714" y="2878811"/>
                  </a:moveTo>
                  <a:cubicBezTo>
                    <a:pt x="3536035" y="2220248"/>
                    <a:pt x="3536035" y="1152495"/>
                    <a:pt x="2877714" y="493926"/>
                  </a:cubicBezTo>
                  <a:cubicBezTo>
                    <a:pt x="2219393" y="-164642"/>
                    <a:pt x="1152025" y="-164642"/>
                    <a:pt x="493732" y="493926"/>
                  </a:cubicBezTo>
                  <a:cubicBezTo>
                    <a:pt x="-164577" y="1152495"/>
                    <a:pt x="-164577" y="2220248"/>
                    <a:pt x="493732" y="2878811"/>
                  </a:cubicBezTo>
                  <a:cubicBezTo>
                    <a:pt x="1152025" y="3537379"/>
                    <a:pt x="2219393" y="3537379"/>
                    <a:pt x="2877714" y="2878811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1" name="Полилиния 130">
              <a:extLst>
                <a:ext uri="{FF2B5EF4-FFF2-40B4-BE49-F238E27FC236}">
                  <a16:creationId xmlns:a16="http://schemas.microsoft.com/office/drawing/2014/main" xmlns="" id="{CADB341B-774E-0480-AC03-34D265645EA1}"/>
                </a:ext>
              </a:extLst>
            </p:cNvPr>
            <p:cNvSpPr/>
            <p:nvPr/>
          </p:nvSpPr>
          <p:spPr>
            <a:xfrm>
              <a:off x="8913349" y="5228254"/>
              <a:ext cx="3371459" cy="3372740"/>
            </a:xfrm>
            <a:custGeom>
              <a:avLst/>
              <a:gdLst>
                <a:gd name="connsiteX0" fmla="*/ 2877719 w 3371459"/>
                <a:gd name="connsiteY0" fmla="*/ 2878844 h 3372740"/>
                <a:gd name="connsiteX1" fmla="*/ 2877719 w 3371459"/>
                <a:gd name="connsiteY1" fmla="*/ 493926 h 3372740"/>
                <a:gd name="connsiteX2" fmla="*/ 493708 w 3371459"/>
                <a:gd name="connsiteY2" fmla="*/ 493926 h 3372740"/>
                <a:gd name="connsiteX3" fmla="*/ 493765 w 3371459"/>
                <a:gd name="connsiteY3" fmla="*/ 2878844 h 3372740"/>
                <a:gd name="connsiteX4" fmla="*/ 2877719 w 3371459"/>
                <a:gd name="connsiteY4" fmla="*/ 2878844 h 33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9" h="3372740">
                  <a:moveTo>
                    <a:pt x="2877719" y="2878844"/>
                  </a:moveTo>
                  <a:cubicBezTo>
                    <a:pt x="3536040" y="2220247"/>
                    <a:pt x="3536040" y="1152495"/>
                    <a:pt x="2877719" y="493926"/>
                  </a:cubicBezTo>
                  <a:cubicBezTo>
                    <a:pt x="2219397" y="-164642"/>
                    <a:pt x="1152030" y="-164642"/>
                    <a:pt x="493708" y="493926"/>
                  </a:cubicBezTo>
                  <a:cubicBezTo>
                    <a:pt x="-164579" y="1152495"/>
                    <a:pt x="-164579" y="2220247"/>
                    <a:pt x="493765" y="2878844"/>
                  </a:cubicBezTo>
                  <a:cubicBezTo>
                    <a:pt x="1152030" y="3537373"/>
                    <a:pt x="2219397" y="3537373"/>
                    <a:pt x="2877719" y="2878844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2" name="Полилиния 131">
              <a:extLst>
                <a:ext uri="{FF2B5EF4-FFF2-40B4-BE49-F238E27FC236}">
                  <a16:creationId xmlns:a16="http://schemas.microsoft.com/office/drawing/2014/main" xmlns="" id="{836EF98F-BAAA-E9AF-D3EB-5F4DBA66B44C}"/>
                </a:ext>
              </a:extLst>
            </p:cNvPr>
            <p:cNvSpPr/>
            <p:nvPr/>
          </p:nvSpPr>
          <p:spPr>
            <a:xfrm>
              <a:off x="7843864" y="2019294"/>
              <a:ext cx="3371428" cy="3372741"/>
            </a:xfrm>
            <a:custGeom>
              <a:avLst/>
              <a:gdLst>
                <a:gd name="connsiteX0" fmla="*/ 2877730 w 3371428"/>
                <a:gd name="connsiteY0" fmla="*/ 2878815 h 3372741"/>
                <a:gd name="connsiteX1" fmla="*/ 2877730 w 3371428"/>
                <a:gd name="connsiteY1" fmla="*/ 493926 h 3372741"/>
                <a:gd name="connsiteX2" fmla="*/ 493736 w 3371428"/>
                <a:gd name="connsiteY2" fmla="*/ 493926 h 3372741"/>
                <a:gd name="connsiteX3" fmla="*/ 493736 w 3371428"/>
                <a:gd name="connsiteY3" fmla="*/ 2878815 h 3372741"/>
                <a:gd name="connsiteX4" fmla="*/ 2877730 w 3371428"/>
                <a:gd name="connsiteY4" fmla="*/ 2878815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8" h="3372741">
                  <a:moveTo>
                    <a:pt x="2877730" y="2878815"/>
                  </a:moveTo>
                  <a:cubicBezTo>
                    <a:pt x="3535994" y="2220247"/>
                    <a:pt x="3535994" y="1152494"/>
                    <a:pt x="2877730" y="493926"/>
                  </a:cubicBezTo>
                  <a:cubicBezTo>
                    <a:pt x="2219409" y="-164642"/>
                    <a:pt x="1152052" y="-164642"/>
                    <a:pt x="493736" y="493926"/>
                  </a:cubicBezTo>
                  <a:cubicBezTo>
                    <a:pt x="-164579" y="1152494"/>
                    <a:pt x="-164579" y="2220247"/>
                    <a:pt x="493736" y="2878815"/>
                  </a:cubicBezTo>
                  <a:cubicBezTo>
                    <a:pt x="1152052" y="3537383"/>
                    <a:pt x="2219409" y="3537383"/>
                    <a:pt x="2877730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3" name="Полилиния 132">
              <a:extLst>
                <a:ext uri="{FF2B5EF4-FFF2-40B4-BE49-F238E27FC236}">
                  <a16:creationId xmlns:a16="http://schemas.microsoft.com/office/drawing/2014/main" xmlns="" id="{D7CD3E6B-2231-B21C-C15D-B53828B3E366}"/>
                </a:ext>
              </a:extLst>
            </p:cNvPr>
            <p:cNvSpPr/>
            <p:nvPr/>
          </p:nvSpPr>
          <p:spPr>
            <a:xfrm>
              <a:off x="9340827" y="5052482"/>
              <a:ext cx="3371491" cy="3372778"/>
            </a:xfrm>
            <a:custGeom>
              <a:avLst/>
              <a:gdLst>
                <a:gd name="connsiteX0" fmla="*/ 1685746 w 3371491"/>
                <a:gd name="connsiteY0" fmla="*/ 3372779 h 3372778"/>
                <a:gd name="connsiteX1" fmla="*/ 3371492 w 3371491"/>
                <a:gd name="connsiteY1" fmla="*/ 1686387 h 3372778"/>
                <a:gd name="connsiteX2" fmla="*/ 1685746 w 3371491"/>
                <a:gd name="connsiteY2" fmla="*/ 0 h 3372778"/>
                <a:gd name="connsiteX3" fmla="*/ 0 w 3371491"/>
                <a:gd name="connsiteY3" fmla="*/ 1686387 h 3372778"/>
                <a:gd name="connsiteX4" fmla="*/ 1685746 w 3371491"/>
                <a:gd name="connsiteY4" fmla="*/ 3372779 h 337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1" h="3372778">
                  <a:moveTo>
                    <a:pt x="1685746" y="3372779"/>
                  </a:moveTo>
                  <a:cubicBezTo>
                    <a:pt x="2616727" y="3372779"/>
                    <a:pt x="3371492" y="2617754"/>
                    <a:pt x="3371492" y="1686387"/>
                  </a:cubicBezTo>
                  <a:cubicBezTo>
                    <a:pt x="3371492" y="755020"/>
                    <a:pt x="2616727" y="0"/>
                    <a:pt x="1685746" y="0"/>
                  </a:cubicBezTo>
                  <a:cubicBezTo>
                    <a:pt x="754708" y="0"/>
                    <a:pt x="0" y="755020"/>
                    <a:pt x="0" y="1686387"/>
                  </a:cubicBezTo>
                  <a:cubicBezTo>
                    <a:pt x="0" y="2617754"/>
                    <a:pt x="754708" y="3372779"/>
                    <a:pt x="1685746" y="3372779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4" name="Полилиния 133">
              <a:extLst>
                <a:ext uri="{FF2B5EF4-FFF2-40B4-BE49-F238E27FC236}">
                  <a16:creationId xmlns:a16="http://schemas.microsoft.com/office/drawing/2014/main" xmlns="" id="{0BFC9DF3-1B70-6CBD-058F-1AC3FB6808AF}"/>
                </a:ext>
              </a:extLst>
            </p:cNvPr>
            <p:cNvSpPr/>
            <p:nvPr/>
          </p:nvSpPr>
          <p:spPr>
            <a:xfrm>
              <a:off x="7444434" y="2251735"/>
              <a:ext cx="3371497" cy="3372771"/>
            </a:xfrm>
            <a:custGeom>
              <a:avLst/>
              <a:gdLst>
                <a:gd name="connsiteX0" fmla="*/ 1685735 w 3371497"/>
                <a:gd name="connsiteY0" fmla="*/ 3372771 h 3372771"/>
                <a:gd name="connsiteX1" fmla="*/ 3371498 w 3371497"/>
                <a:gd name="connsiteY1" fmla="*/ 1686385 h 3372771"/>
                <a:gd name="connsiteX2" fmla="*/ 1685735 w 3371497"/>
                <a:gd name="connsiteY2" fmla="*/ 0 h 3372771"/>
                <a:gd name="connsiteX3" fmla="*/ 0 w 3371497"/>
                <a:gd name="connsiteY3" fmla="*/ 1686385 h 3372771"/>
                <a:gd name="connsiteX4" fmla="*/ 1685735 w 3371497"/>
                <a:gd name="connsiteY4" fmla="*/ 3372771 h 337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7" h="3372771">
                  <a:moveTo>
                    <a:pt x="1685735" y="3372771"/>
                  </a:moveTo>
                  <a:cubicBezTo>
                    <a:pt x="2616733" y="3372771"/>
                    <a:pt x="3371498" y="2617752"/>
                    <a:pt x="3371498" y="1686385"/>
                  </a:cubicBezTo>
                  <a:cubicBezTo>
                    <a:pt x="3371498" y="755023"/>
                    <a:pt x="2616733" y="0"/>
                    <a:pt x="1685735" y="0"/>
                  </a:cubicBezTo>
                  <a:cubicBezTo>
                    <a:pt x="754731" y="0"/>
                    <a:pt x="0" y="755023"/>
                    <a:pt x="0" y="1686385"/>
                  </a:cubicBezTo>
                  <a:cubicBezTo>
                    <a:pt x="0" y="2617752"/>
                    <a:pt x="754731" y="3372771"/>
                    <a:pt x="1685735" y="3372771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5" name="Полилиния 134">
              <a:extLst>
                <a:ext uri="{FF2B5EF4-FFF2-40B4-BE49-F238E27FC236}">
                  <a16:creationId xmlns:a16="http://schemas.microsoft.com/office/drawing/2014/main" xmlns="" id="{FDCA93D7-7C47-76B6-974A-7D524A8EBD7A}"/>
                </a:ext>
              </a:extLst>
            </p:cNvPr>
            <p:cNvSpPr/>
            <p:nvPr/>
          </p:nvSpPr>
          <p:spPr>
            <a:xfrm>
              <a:off x="9704638" y="4767672"/>
              <a:ext cx="3371492" cy="3372785"/>
            </a:xfrm>
            <a:custGeom>
              <a:avLst/>
              <a:gdLst>
                <a:gd name="connsiteX0" fmla="*/ 1685746 w 3371492"/>
                <a:gd name="connsiteY0" fmla="*/ 3372785 h 3372784"/>
                <a:gd name="connsiteX1" fmla="*/ 3371492 w 3371492"/>
                <a:gd name="connsiteY1" fmla="*/ 1686387 h 3372784"/>
                <a:gd name="connsiteX2" fmla="*/ 1685746 w 3371492"/>
                <a:gd name="connsiteY2" fmla="*/ 0 h 3372784"/>
                <a:gd name="connsiteX3" fmla="*/ 0 w 3371492"/>
                <a:gd name="connsiteY3" fmla="*/ 1686387 h 3372784"/>
                <a:gd name="connsiteX4" fmla="*/ 1685746 w 3371492"/>
                <a:gd name="connsiteY4" fmla="*/ 3372785 h 337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84">
                  <a:moveTo>
                    <a:pt x="1685746" y="3372785"/>
                  </a:moveTo>
                  <a:cubicBezTo>
                    <a:pt x="2616727" y="3372785"/>
                    <a:pt x="3371492" y="2617754"/>
                    <a:pt x="3371492" y="1686387"/>
                  </a:cubicBezTo>
                  <a:cubicBezTo>
                    <a:pt x="3371492" y="755025"/>
                    <a:pt x="2616727" y="0"/>
                    <a:pt x="1685746" y="0"/>
                  </a:cubicBezTo>
                  <a:cubicBezTo>
                    <a:pt x="754708" y="0"/>
                    <a:pt x="0" y="755025"/>
                    <a:pt x="0" y="1686387"/>
                  </a:cubicBezTo>
                  <a:cubicBezTo>
                    <a:pt x="0" y="2617754"/>
                    <a:pt x="754708" y="3372785"/>
                    <a:pt x="1685746" y="337278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6" name="Полилиния 135">
              <a:extLst>
                <a:ext uri="{FF2B5EF4-FFF2-40B4-BE49-F238E27FC236}">
                  <a16:creationId xmlns:a16="http://schemas.microsoft.com/office/drawing/2014/main" xmlns="" id="{5A7CA1E9-8D83-6F3F-453A-59327C3BF4E2}"/>
                </a:ext>
              </a:extLst>
            </p:cNvPr>
            <p:cNvSpPr/>
            <p:nvPr/>
          </p:nvSpPr>
          <p:spPr>
            <a:xfrm>
              <a:off x="7122574" y="2583459"/>
              <a:ext cx="3371453" cy="3372737"/>
            </a:xfrm>
            <a:custGeom>
              <a:avLst/>
              <a:gdLst>
                <a:gd name="connsiteX0" fmla="*/ 2877712 w 3371453"/>
                <a:gd name="connsiteY0" fmla="*/ 2878811 h 3372737"/>
                <a:gd name="connsiteX1" fmla="*/ 2877712 w 3371453"/>
                <a:gd name="connsiteY1" fmla="*/ 493928 h 3372737"/>
                <a:gd name="connsiteX2" fmla="*/ 493736 w 3371453"/>
                <a:gd name="connsiteY2" fmla="*/ 493928 h 3372737"/>
                <a:gd name="connsiteX3" fmla="*/ 493736 w 3371453"/>
                <a:gd name="connsiteY3" fmla="*/ 2878811 h 3372737"/>
                <a:gd name="connsiteX4" fmla="*/ 2877712 w 3371453"/>
                <a:gd name="connsiteY4" fmla="*/ 2878811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3" h="3372737">
                  <a:moveTo>
                    <a:pt x="2877712" y="2878811"/>
                  </a:moveTo>
                  <a:cubicBezTo>
                    <a:pt x="3536034" y="2220243"/>
                    <a:pt x="3536034" y="1152496"/>
                    <a:pt x="2877712" y="493928"/>
                  </a:cubicBezTo>
                  <a:cubicBezTo>
                    <a:pt x="2219391" y="-164642"/>
                    <a:pt x="1152052" y="-164643"/>
                    <a:pt x="493736" y="493928"/>
                  </a:cubicBezTo>
                  <a:cubicBezTo>
                    <a:pt x="-164579" y="1152496"/>
                    <a:pt x="-164579" y="2220243"/>
                    <a:pt x="493736" y="2878811"/>
                  </a:cubicBezTo>
                  <a:cubicBezTo>
                    <a:pt x="1152052" y="3537380"/>
                    <a:pt x="2219391" y="3537380"/>
                    <a:pt x="2877712" y="2878811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37" name="Полилиния 136">
              <a:extLst>
                <a:ext uri="{FF2B5EF4-FFF2-40B4-BE49-F238E27FC236}">
                  <a16:creationId xmlns:a16="http://schemas.microsoft.com/office/drawing/2014/main" xmlns="" id="{35BB9560-0AD6-0903-E8B6-8F6AE77C3D8A}"/>
                </a:ext>
              </a:extLst>
            </p:cNvPr>
            <p:cNvSpPr/>
            <p:nvPr/>
          </p:nvSpPr>
          <p:spPr>
            <a:xfrm>
              <a:off x="9978110" y="4395222"/>
              <a:ext cx="3371449" cy="3372738"/>
            </a:xfrm>
            <a:custGeom>
              <a:avLst/>
              <a:gdLst>
                <a:gd name="connsiteX0" fmla="*/ 2877709 w 3371449"/>
                <a:gd name="connsiteY0" fmla="*/ 2878816 h 3372738"/>
                <a:gd name="connsiteX1" fmla="*/ 2877709 w 3371449"/>
                <a:gd name="connsiteY1" fmla="*/ 493926 h 3372738"/>
                <a:gd name="connsiteX2" fmla="*/ 493698 w 3371449"/>
                <a:gd name="connsiteY2" fmla="*/ 493926 h 3372738"/>
                <a:gd name="connsiteX3" fmla="*/ 493698 w 3371449"/>
                <a:gd name="connsiteY3" fmla="*/ 2878810 h 3372738"/>
                <a:gd name="connsiteX4" fmla="*/ 2877709 w 3371449"/>
                <a:gd name="connsiteY4" fmla="*/ 2878816 h 337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38">
                  <a:moveTo>
                    <a:pt x="2877709" y="2878816"/>
                  </a:moveTo>
                  <a:cubicBezTo>
                    <a:pt x="3536030" y="2220247"/>
                    <a:pt x="3536030" y="1152495"/>
                    <a:pt x="2877709" y="493926"/>
                  </a:cubicBezTo>
                  <a:cubicBezTo>
                    <a:pt x="2219387" y="-164642"/>
                    <a:pt x="1152020" y="-164642"/>
                    <a:pt x="493698" y="493926"/>
                  </a:cubicBezTo>
                  <a:cubicBezTo>
                    <a:pt x="-164566" y="1152495"/>
                    <a:pt x="-164566" y="2220242"/>
                    <a:pt x="493698" y="2878810"/>
                  </a:cubicBezTo>
                  <a:cubicBezTo>
                    <a:pt x="1152020" y="3537378"/>
                    <a:pt x="2219387" y="3537384"/>
                    <a:pt x="2877709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4" name="Полилиния 203">
              <a:extLst>
                <a:ext uri="{FF2B5EF4-FFF2-40B4-BE49-F238E27FC236}">
                  <a16:creationId xmlns:a16="http://schemas.microsoft.com/office/drawing/2014/main" xmlns="" id="{CD386D25-DFDE-425D-CDE8-820C3AFE7414}"/>
                </a:ext>
              </a:extLst>
            </p:cNvPr>
            <p:cNvSpPr/>
            <p:nvPr/>
          </p:nvSpPr>
          <p:spPr>
            <a:xfrm>
              <a:off x="6902441" y="2989548"/>
              <a:ext cx="3371443" cy="3372741"/>
            </a:xfrm>
            <a:custGeom>
              <a:avLst/>
              <a:gdLst>
                <a:gd name="connsiteX0" fmla="*/ 2877703 w 3371443"/>
                <a:gd name="connsiteY0" fmla="*/ 2878816 h 3372741"/>
                <a:gd name="connsiteX1" fmla="*/ 2877703 w 3371443"/>
                <a:gd name="connsiteY1" fmla="*/ 493926 h 3372741"/>
                <a:gd name="connsiteX2" fmla="*/ 493732 w 3371443"/>
                <a:gd name="connsiteY2" fmla="*/ 493926 h 3372741"/>
                <a:gd name="connsiteX3" fmla="*/ 493732 w 3371443"/>
                <a:gd name="connsiteY3" fmla="*/ 2878816 h 3372741"/>
                <a:gd name="connsiteX4" fmla="*/ 2877703 w 3371443"/>
                <a:gd name="connsiteY4" fmla="*/ 2878816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3" h="3372741">
                  <a:moveTo>
                    <a:pt x="2877703" y="2878816"/>
                  </a:moveTo>
                  <a:cubicBezTo>
                    <a:pt x="3536024" y="2220247"/>
                    <a:pt x="3536024" y="1152495"/>
                    <a:pt x="2877703" y="493926"/>
                  </a:cubicBezTo>
                  <a:cubicBezTo>
                    <a:pt x="2219387" y="-164642"/>
                    <a:pt x="1152048" y="-164642"/>
                    <a:pt x="493732" y="493926"/>
                  </a:cubicBezTo>
                  <a:cubicBezTo>
                    <a:pt x="-164577" y="1152495"/>
                    <a:pt x="-164577" y="2220247"/>
                    <a:pt x="493732" y="2878816"/>
                  </a:cubicBezTo>
                  <a:cubicBezTo>
                    <a:pt x="1152048" y="3537384"/>
                    <a:pt x="2219387" y="3537384"/>
                    <a:pt x="2877703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5" name="Полилиния 204">
              <a:extLst>
                <a:ext uri="{FF2B5EF4-FFF2-40B4-BE49-F238E27FC236}">
                  <a16:creationId xmlns:a16="http://schemas.microsoft.com/office/drawing/2014/main" xmlns="" id="{4B69866D-FD50-A73F-66A4-DA1C5A110658}"/>
                </a:ext>
              </a:extLst>
            </p:cNvPr>
            <p:cNvSpPr/>
            <p:nvPr/>
          </p:nvSpPr>
          <p:spPr>
            <a:xfrm>
              <a:off x="10140940" y="3962722"/>
              <a:ext cx="3371434" cy="3372774"/>
            </a:xfrm>
            <a:custGeom>
              <a:avLst/>
              <a:gdLst>
                <a:gd name="connsiteX0" fmla="*/ 1685689 w 3371434"/>
                <a:gd name="connsiteY0" fmla="*/ 3372773 h 3372773"/>
                <a:gd name="connsiteX1" fmla="*/ 3371435 w 3371434"/>
                <a:gd name="connsiteY1" fmla="*/ 1686387 h 3372773"/>
                <a:gd name="connsiteX2" fmla="*/ 1685689 w 3371434"/>
                <a:gd name="connsiteY2" fmla="*/ 0 h 3372773"/>
                <a:gd name="connsiteX3" fmla="*/ 0 w 3371434"/>
                <a:gd name="connsiteY3" fmla="*/ 1686387 h 3372773"/>
                <a:gd name="connsiteX4" fmla="*/ 1685689 w 3371434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4" h="3372773">
                  <a:moveTo>
                    <a:pt x="1685689" y="3372773"/>
                  </a:moveTo>
                  <a:cubicBezTo>
                    <a:pt x="2616727" y="3372773"/>
                    <a:pt x="3371435" y="2617754"/>
                    <a:pt x="3371435" y="1686387"/>
                  </a:cubicBezTo>
                  <a:cubicBezTo>
                    <a:pt x="3371435" y="755019"/>
                    <a:pt x="2616727" y="0"/>
                    <a:pt x="1685689" y="0"/>
                  </a:cubicBezTo>
                  <a:cubicBezTo>
                    <a:pt x="754708" y="0"/>
                    <a:pt x="0" y="755019"/>
                    <a:pt x="0" y="1686387"/>
                  </a:cubicBezTo>
                  <a:cubicBezTo>
                    <a:pt x="0" y="2617754"/>
                    <a:pt x="754708" y="3372773"/>
                    <a:pt x="1685689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6" name="Полилиния 205">
              <a:extLst>
                <a:ext uri="{FF2B5EF4-FFF2-40B4-BE49-F238E27FC236}">
                  <a16:creationId xmlns:a16="http://schemas.microsoft.com/office/drawing/2014/main" xmlns="" id="{2AA0FBA6-1845-E421-13EC-5EF18D7D0133}"/>
                </a:ext>
              </a:extLst>
            </p:cNvPr>
            <p:cNvSpPr/>
            <p:nvPr/>
          </p:nvSpPr>
          <p:spPr>
            <a:xfrm>
              <a:off x="6800185" y="3440443"/>
              <a:ext cx="3371480" cy="3372767"/>
            </a:xfrm>
            <a:custGeom>
              <a:avLst/>
              <a:gdLst>
                <a:gd name="connsiteX0" fmla="*/ 1685735 w 3371480"/>
                <a:gd name="connsiteY0" fmla="*/ 3372768 h 3372767"/>
                <a:gd name="connsiteX1" fmla="*/ 3371480 w 3371480"/>
                <a:gd name="connsiteY1" fmla="*/ 1686381 h 3372767"/>
                <a:gd name="connsiteX2" fmla="*/ 1685735 w 3371480"/>
                <a:gd name="connsiteY2" fmla="*/ 0 h 3372767"/>
                <a:gd name="connsiteX3" fmla="*/ 0 w 3371480"/>
                <a:gd name="connsiteY3" fmla="*/ 1686381 h 3372767"/>
                <a:gd name="connsiteX4" fmla="*/ 1685735 w 3371480"/>
                <a:gd name="connsiteY4" fmla="*/ 3372768 h 337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0" h="3372767">
                  <a:moveTo>
                    <a:pt x="1685735" y="3372768"/>
                  </a:moveTo>
                  <a:cubicBezTo>
                    <a:pt x="2616716" y="3372768"/>
                    <a:pt x="3371480" y="2617748"/>
                    <a:pt x="3371480" y="1686381"/>
                  </a:cubicBezTo>
                  <a:cubicBezTo>
                    <a:pt x="3371480" y="755019"/>
                    <a:pt x="2616716" y="0"/>
                    <a:pt x="1685735" y="0"/>
                  </a:cubicBezTo>
                  <a:cubicBezTo>
                    <a:pt x="754731" y="0"/>
                    <a:pt x="0" y="755019"/>
                    <a:pt x="0" y="1686381"/>
                  </a:cubicBezTo>
                  <a:cubicBezTo>
                    <a:pt x="0" y="2617748"/>
                    <a:pt x="754731" y="3372768"/>
                    <a:pt x="1685735" y="3372768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7" name="Полилиния 206">
              <a:extLst>
                <a:ext uri="{FF2B5EF4-FFF2-40B4-BE49-F238E27FC236}">
                  <a16:creationId xmlns:a16="http://schemas.microsoft.com/office/drawing/2014/main" xmlns="" id="{82C19BBE-4F5C-A33F-5581-5C709DC818BB}"/>
                </a:ext>
              </a:extLst>
            </p:cNvPr>
            <p:cNvSpPr/>
            <p:nvPr/>
          </p:nvSpPr>
          <p:spPr>
            <a:xfrm>
              <a:off x="10180996" y="3502213"/>
              <a:ext cx="3371492" cy="3372774"/>
            </a:xfrm>
            <a:custGeom>
              <a:avLst/>
              <a:gdLst>
                <a:gd name="connsiteX0" fmla="*/ 1685746 w 3371492"/>
                <a:gd name="connsiteY0" fmla="*/ 3372773 h 3372773"/>
                <a:gd name="connsiteX1" fmla="*/ 3371492 w 3371492"/>
                <a:gd name="connsiteY1" fmla="*/ 1686386 h 3372773"/>
                <a:gd name="connsiteX2" fmla="*/ 1685746 w 3371492"/>
                <a:gd name="connsiteY2" fmla="*/ 0 h 3372773"/>
                <a:gd name="connsiteX3" fmla="*/ 0 w 3371492"/>
                <a:gd name="connsiteY3" fmla="*/ 1686386 h 3372773"/>
                <a:gd name="connsiteX4" fmla="*/ 1685746 w 3371492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73">
                  <a:moveTo>
                    <a:pt x="1685746" y="3372773"/>
                  </a:moveTo>
                  <a:cubicBezTo>
                    <a:pt x="2616784" y="3372773"/>
                    <a:pt x="3371492" y="2617754"/>
                    <a:pt x="3371492" y="1686386"/>
                  </a:cubicBezTo>
                  <a:cubicBezTo>
                    <a:pt x="3371492" y="755025"/>
                    <a:pt x="2616784" y="0"/>
                    <a:pt x="1685746" y="0"/>
                  </a:cubicBezTo>
                  <a:cubicBezTo>
                    <a:pt x="754765" y="0"/>
                    <a:pt x="0" y="755025"/>
                    <a:pt x="0" y="1686386"/>
                  </a:cubicBezTo>
                  <a:cubicBezTo>
                    <a:pt x="0" y="2617754"/>
                    <a:pt x="754765" y="3372773"/>
                    <a:pt x="1685746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8" name="Полилиния 207">
              <a:extLst>
                <a:ext uri="{FF2B5EF4-FFF2-40B4-BE49-F238E27FC236}">
                  <a16:creationId xmlns:a16="http://schemas.microsoft.com/office/drawing/2014/main" xmlns="" id="{E5A38958-B75C-B7CD-6D41-3E99C78A1B86}"/>
                </a:ext>
              </a:extLst>
            </p:cNvPr>
            <p:cNvSpPr/>
            <p:nvPr/>
          </p:nvSpPr>
          <p:spPr>
            <a:xfrm>
              <a:off x="6823197" y="3902095"/>
              <a:ext cx="3371426" cy="3372741"/>
            </a:xfrm>
            <a:custGeom>
              <a:avLst/>
              <a:gdLst>
                <a:gd name="connsiteX0" fmla="*/ 2877686 w 3371426"/>
                <a:gd name="connsiteY0" fmla="*/ 2878816 h 3372741"/>
                <a:gd name="connsiteX1" fmla="*/ 2877686 w 3371426"/>
                <a:gd name="connsiteY1" fmla="*/ 493926 h 3372741"/>
                <a:gd name="connsiteX2" fmla="*/ 493732 w 3371426"/>
                <a:gd name="connsiteY2" fmla="*/ 493926 h 3372741"/>
                <a:gd name="connsiteX3" fmla="*/ 493732 w 3371426"/>
                <a:gd name="connsiteY3" fmla="*/ 2878816 h 3372741"/>
                <a:gd name="connsiteX4" fmla="*/ 2877686 w 3371426"/>
                <a:gd name="connsiteY4" fmla="*/ 2878816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6" h="3372741">
                  <a:moveTo>
                    <a:pt x="2877686" y="2878816"/>
                  </a:moveTo>
                  <a:cubicBezTo>
                    <a:pt x="3536007" y="2220247"/>
                    <a:pt x="3536007" y="1152495"/>
                    <a:pt x="2877686" y="493926"/>
                  </a:cubicBezTo>
                  <a:cubicBezTo>
                    <a:pt x="2219387" y="-164642"/>
                    <a:pt x="1152048" y="-164642"/>
                    <a:pt x="493732" y="493926"/>
                  </a:cubicBezTo>
                  <a:cubicBezTo>
                    <a:pt x="-164577" y="1152495"/>
                    <a:pt x="-164577" y="2220247"/>
                    <a:pt x="493732" y="2878816"/>
                  </a:cubicBezTo>
                  <a:cubicBezTo>
                    <a:pt x="1152048" y="3537384"/>
                    <a:pt x="2219387" y="3537384"/>
                    <a:pt x="2877686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09" name="Полилиния 208">
              <a:extLst>
                <a:ext uri="{FF2B5EF4-FFF2-40B4-BE49-F238E27FC236}">
                  <a16:creationId xmlns:a16="http://schemas.microsoft.com/office/drawing/2014/main" xmlns="" id="{4BC8BF9D-CA7F-8117-30C3-C6AA730D7F12}"/>
                </a:ext>
              </a:extLst>
            </p:cNvPr>
            <p:cNvSpPr/>
            <p:nvPr/>
          </p:nvSpPr>
          <p:spPr>
            <a:xfrm>
              <a:off x="10095221" y="3048074"/>
              <a:ext cx="3371434" cy="3372735"/>
            </a:xfrm>
            <a:custGeom>
              <a:avLst/>
              <a:gdLst>
                <a:gd name="connsiteX0" fmla="*/ 2877694 w 3371434"/>
                <a:gd name="connsiteY0" fmla="*/ 2878810 h 3372735"/>
                <a:gd name="connsiteX1" fmla="*/ 2877694 w 3371434"/>
                <a:gd name="connsiteY1" fmla="*/ 493926 h 3372735"/>
                <a:gd name="connsiteX2" fmla="*/ 493741 w 3371434"/>
                <a:gd name="connsiteY2" fmla="*/ 493926 h 3372735"/>
                <a:gd name="connsiteX3" fmla="*/ 493741 w 3371434"/>
                <a:gd name="connsiteY3" fmla="*/ 2878810 h 3372735"/>
                <a:gd name="connsiteX4" fmla="*/ 2877694 w 3371434"/>
                <a:gd name="connsiteY4" fmla="*/ 2878810 h 33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4" h="3372735">
                  <a:moveTo>
                    <a:pt x="2877694" y="2878810"/>
                  </a:moveTo>
                  <a:cubicBezTo>
                    <a:pt x="3536015" y="2220242"/>
                    <a:pt x="3536015" y="1152495"/>
                    <a:pt x="2877694" y="493926"/>
                  </a:cubicBezTo>
                  <a:cubicBezTo>
                    <a:pt x="2219373" y="-164642"/>
                    <a:pt x="1152062" y="-164642"/>
                    <a:pt x="493741" y="493926"/>
                  </a:cubicBezTo>
                  <a:cubicBezTo>
                    <a:pt x="-164580" y="1152495"/>
                    <a:pt x="-164580" y="2220242"/>
                    <a:pt x="493741" y="2878810"/>
                  </a:cubicBezTo>
                  <a:cubicBezTo>
                    <a:pt x="1152062" y="3537378"/>
                    <a:pt x="2219373" y="3537378"/>
                    <a:pt x="2877694" y="2878810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10" name="Полилиния 209">
              <a:extLst>
                <a:ext uri="{FF2B5EF4-FFF2-40B4-BE49-F238E27FC236}">
                  <a16:creationId xmlns:a16="http://schemas.microsoft.com/office/drawing/2014/main" xmlns="" id="{909FF568-9AD7-B3D4-B94A-77D247DA2024}"/>
                </a:ext>
              </a:extLst>
            </p:cNvPr>
            <p:cNvSpPr/>
            <p:nvPr/>
          </p:nvSpPr>
          <p:spPr>
            <a:xfrm>
              <a:off x="6970199" y="4340330"/>
              <a:ext cx="3371480" cy="3372774"/>
            </a:xfrm>
            <a:custGeom>
              <a:avLst/>
              <a:gdLst>
                <a:gd name="connsiteX0" fmla="*/ 1685735 w 3371480"/>
                <a:gd name="connsiteY0" fmla="*/ 3372773 h 3372773"/>
                <a:gd name="connsiteX1" fmla="*/ 3371480 w 3371480"/>
                <a:gd name="connsiteY1" fmla="*/ 1686387 h 3372773"/>
                <a:gd name="connsiteX2" fmla="*/ 1685735 w 3371480"/>
                <a:gd name="connsiteY2" fmla="*/ 0 h 3372773"/>
                <a:gd name="connsiteX3" fmla="*/ 0 w 3371480"/>
                <a:gd name="connsiteY3" fmla="*/ 1686387 h 3372773"/>
                <a:gd name="connsiteX4" fmla="*/ 1685735 w 3371480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0" h="3372773">
                  <a:moveTo>
                    <a:pt x="1685735" y="3372773"/>
                  </a:moveTo>
                  <a:cubicBezTo>
                    <a:pt x="2616716" y="3372773"/>
                    <a:pt x="3371480" y="2617748"/>
                    <a:pt x="3371480" y="1686387"/>
                  </a:cubicBezTo>
                  <a:cubicBezTo>
                    <a:pt x="3371480" y="755019"/>
                    <a:pt x="2616716" y="0"/>
                    <a:pt x="1685735" y="0"/>
                  </a:cubicBezTo>
                  <a:cubicBezTo>
                    <a:pt x="754731" y="0"/>
                    <a:pt x="0" y="755019"/>
                    <a:pt x="0" y="1686387"/>
                  </a:cubicBezTo>
                  <a:cubicBezTo>
                    <a:pt x="0" y="2617748"/>
                    <a:pt x="754731" y="3372773"/>
                    <a:pt x="1685735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11" name="Полилиния 210">
              <a:extLst>
                <a:ext uri="{FF2B5EF4-FFF2-40B4-BE49-F238E27FC236}">
                  <a16:creationId xmlns:a16="http://schemas.microsoft.com/office/drawing/2014/main" xmlns="" id="{4259B0F9-3448-3D1C-C8F5-35C0EEA7FF30}"/>
                </a:ext>
              </a:extLst>
            </p:cNvPr>
            <p:cNvSpPr/>
            <p:nvPr/>
          </p:nvSpPr>
          <p:spPr>
            <a:xfrm>
              <a:off x="9889902" y="2633885"/>
              <a:ext cx="3371491" cy="3372769"/>
            </a:xfrm>
            <a:custGeom>
              <a:avLst/>
              <a:gdLst>
                <a:gd name="connsiteX0" fmla="*/ 1685745 w 3371491"/>
                <a:gd name="connsiteY0" fmla="*/ 3372770 h 3372769"/>
                <a:gd name="connsiteX1" fmla="*/ 3371492 w 3371491"/>
                <a:gd name="connsiteY1" fmla="*/ 1686383 h 3372769"/>
                <a:gd name="connsiteX2" fmla="*/ 1685745 w 3371491"/>
                <a:gd name="connsiteY2" fmla="*/ 0 h 3372769"/>
                <a:gd name="connsiteX3" fmla="*/ 0 w 3371491"/>
                <a:gd name="connsiteY3" fmla="*/ 1686383 h 3372769"/>
                <a:gd name="connsiteX4" fmla="*/ 1685745 w 3371491"/>
                <a:gd name="connsiteY4" fmla="*/ 3372770 h 337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1" h="3372769">
                  <a:moveTo>
                    <a:pt x="1685745" y="3372770"/>
                  </a:moveTo>
                  <a:cubicBezTo>
                    <a:pt x="2616726" y="3372770"/>
                    <a:pt x="3371492" y="2617750"/>
                    <a:pt x="3371492" y="1686383"/>
                  </a:cubicBezTo>
                  <a:cubicBezTo>
                    <a:pt x="3371492" y="755022"/>
                    <a:pt x="2616726" y="0"/>
                    <a:pt x="1685745" y="0"/>
                  </a:cubicBezTo>
                  <a:cubicBezTo>
                    <a:pt x="754707" y="0"/>
                    <a:pt x="0" y="755022"/>
                    <a:pt x="0" y="1686383"/>
                  </a:cubicBezTo>
                  <a:cubicBezTo>
                    <a:pt x="0" y="2617750"/>
                    <a:pt x="754707" y="3372770"/>
                    <a:pt x="1685745" y="3372770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12" name="Полилиния 211">
              <a:extLst>
                <a:ext uri="{FF2B5EF4-FFF2-40B4-BE49-F238E27FC236}">
                  <a16:creationId xmlns:a16="http://schemas.microsoft.com/office/drawing/2014/main" xmlns="" id="{56CB5CBD-CDB9-C429-B9A7-45BF7C53C0C8}"/>
                </a:ext>
              </a:extLst>
            </p:cNvPr>
            <p:cNvSpPr/>
            <p:nvPr/>
          </p:nvSpPr>
          <p:spPr>
            <a:xfrm>
              <a:off x="7230015" y="4722403"/>
              <a:ext cx="3371436" cy="3372731"/>
            </a:xfrm>
            <a:custGeom>
              <a:avLst/>
              <a:gdLst>
                <a:gd name="connsiteX0" fmla="*/ 2877695 w 3371436"/>
                <a:gd name="connsiteY0" fmla="*/ 2878810 h 3372731"/>
                <a:gd name="connsiteX1" fmla="*/ 2877695 w 3371436"/>
                <a:gd name="connsiteY1" fmla="*/ 493926 h 3372731"/>
                <a:gd name="connsiteX2" fmla="*/ 493736 w 3371436"/>
                <a:gd name="connsiteY2" fmla="*/ 493926 h 3372731"/>
                <a:gd name="connsiteX3" fmla="*/ 493736 w 3371436"/>
                <a:gd name="connsiteY3" fmla="*/ 2878810 h 3372731"/>
                <a:gd name="connsiteX4" fmla="*/ 2877695 w 3371436"/>
                <a:gd name="connsiteY4" fmla="*/ 2878810 h 337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6" h="3372731">
                  <a:moveTo>
                    <a:pt x="2877695" y="2878810"/>
                  </a:moveTo>
                  <a:cubicBezTo>
                    <a:pt x="3536017" y="2220242"/>
                    <a:pt x="3536017" y="1152495"/>
                    <a:pt x="2877695" y="493926"/>
                  </a:cubicBezTo>
                  <a:cubicBezTo>
                    <a:pt x="2219374" y="-164642"/>
                    <a:pt x="1152052" y="-164642"/>
                    <a:pt x="493736" y="493926"/>
                  </a:cubicBezTo>
                  <a:cubicBezTo>
                    <a:pt x="-164579" y="1152495"/>
                    <a:pt x="-164579" y="2220242"/>
                    <a:pt x="493736" y="2878810"/>
                  </a:cubicBezTo>
                  <a:cubicBezTo>
                    <a:pt x="1152052" y="3537373"/>
                    <a:pt x="2219374" y="3537373"/>
                    <a:pt x="2877695" y="2878810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13" name="Полилиния 212">
              <a:extLst>
                <a:ext uri="{FF2B5EF4-FFF2-40B4-BE49-F238E27FC236}">
                  <a16:creationId xmlns:a16="http://schemas.microsoft.com/office/drawing/2014/main" xmlns="" id="{A19B67E7-83A2-7E0B-EF38-1DB9FC150BF8}"/>
                </a:ext>
              </a:extLst>
            </p:cNvPr>
            <p:cNvSpPr/>
            <p:nvPr/>
          </p:nvSpPr>
          <p:spPr>
            <a:xfrm>
              <a:off x="9580614" y="2290691"/>
              <a:ext cx="3371449" cy="3372737"/>
            </a:xfrm>
            <a:custGeom>
              <a:avLst/>
              <a:gdLst>
                <a:gd name="connsiteX0" fmla="*/ 2877708 w 3371449"/>
                <a:gd name="connsiteY0" fmla="*/ 2878817 h 3372737"/>
                <a:gd name="connsiteX1" fmla="*/ 2877708 w 3371449"/>
                <a:gd name="connsiteY1" fmla="*/ 493926 h 3372737"/>
                <a:gd name="connsiteX2" fmla="*/ 493698 w 3371449"/>
                <a:gd name="connsiteY2" fmla="*/ 493926 h 3372737"/>
                <a:gd name="connsiteX3" fmla="*/ 493698 w 3371449"/>
                <a:gd name="connsiteY3" fmla="*/ 2878811 h 3372737"/>
                <a:gd name="connsiteX4" fmla="*/ 2877708 w 3371449"/>
                <a:gd name="connsiteY4" fmla="*/ 2878817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37">
                  <a:moveTo>
                    <a:pt x="2877708" y="2878817"/>
                  </a:moveTo>
                  <a:cubicBezTo>
                    <a:pt x="3536030" y="2220248"/>
                    <a:pt x="3536030" y="1152496"/>
                    <a:pt x="2877708" y="493926"/>
                  </a:cubicBezTo>
                  <a:cubicBezTo>
                    <a:pt x="2219387" y="-164642"/>
                    <a:pt x="1152020" y="-164642"/>
                    <a:pt x="493698" y="493926"/>
                  </a:cubicBezTo>
                  <a:cubicBezTo>
                    <a:pt x="-164566" y="1152496"/>
                    <a:pt x="-164566" y="2220243"/>
                    <a:pt x="493698" y="2878811"/>
                  </a:cubicBezTo>
                  <a:cubicBezTo>
                    <a:pt x="1152020" y="3537379"/>
                    <a:pt x="2219387" y="3537379"/>
                    <a:pt x="2877708" y="2878817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14" name="Полилиния 213">
              <a:extLst>
                <a:ext uri="{FF2B5EF4-FFF2-40B4-BE49-F238E27FC236}">
                  <a16:creationId xmlns:a16="http://schemas.microsoft.com/office/drawing/2014/main" xmlns="" id="{76174171-B23A-A195-5B6C-4917CA85AFD2}"/>
                </a:ext>
              </a:extLst>
            </p:cNvPr>
            <p:cNvSpPr/>
            <p:nvPr/>
          </p:nvSpPr>
          <p:spPr>
            <a:xfrm>
              <a:off x="7583172" y="5020394"/>
              <a:ext cx="3371480" cy="3372763"/>
            </a:xfrm>
            <a:custGeom>
              <a:avLst/>
              <a:gdLst>
                <a:gd name="connsiteX0" fmla="*/ 1685734 w 3371480"/>
                <a:gd name="connsiteY0" fmla="*/ 3372762 h 3372762"/>
                <a:gd name="connsiteX1" fmla="*/ 3371481 w 3371480"/>
                <a:gd name="connsiteY1" fmla="*/ 1686386 h 3372762"/>
                <a:gd name="connsiteX2" fmla="*/ 1685734 w 3371480"/>
                <a:gd name="connsiteY2" fmla="*/ 0 h 3372762"/>
                <a:gd name="connsiteX3" fmla="*/ 0 w 3371480"/>
                <a:gd name="connsiteY3" fmla="*/ 1686386 h 3372762"/>
                <a:gd name="connsiteX4" fmla="*/ 1685734 w 3371480"/>
                <a:gd name="connsiteY4" fmla="*/ 3372762 h 33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0" h="3372762">
                  <a:moveTo>
                    <a:pt x="1685734" y="3372762"/>
                  </a:moveTo>
                  <a:cubicBezTo>
                    <a:pt x="2616716" y="3372762"/>
                    <a:pt x="3371481" y="2617748"/>
                    <a:pt x="3371481" y="1686386"/>
                  </a:cubicBezTo>
                  <a:cubicBezTo>
                    <a:pt x="3371481" y="755019"/>
                    <a:pt x="2616716" y="0"/>
                    <a:pt x="1685734" y="0"/>
                  </a:cubicBezTo>
                  <a:cubicBezTo>
                    <a:pt x="754731" y="0"/>
                    <a:pt x="0" y="755019"/>
                    <a:pt x="0" y="1686386"/>
                  </a:cubicBezTo>
                  <a:cubicBezTo>
                    <a:pt x="0" y="2617748"/>
                    <a:pt x="754731" y="3372762"/>
                    <a:pt x="1685734" y="3372762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15" name="Полилиния 214">
              <a:extLst>
                <a:ext uri="{FF2B5EF4-FFF2-40B4-BE49-F238E27FC236}">
                  <a16:creationId xmlns:a16="http://schemas.microsoft.com/office/drawing/2014/main" xmlns="" id="{9EBC41C2-0E97-2E14-1F83-4EA1C5C22596}"/>
                </a:ext>
              </a:extLst>
            </p:cNvPr>
            <p:cNvSpPr/>
            <p:nvPr/>
          </p:nvSpPr>
          <p:spPr>
            <a:xfrm>
              <a:off x="9189870" y="2044020"/>
              <a:ext cx="3371466" cy="3372739"/>
            </a:xfrm>
            <a:custGeom>
              <a:avLst/>
              <a:gdLst>
                <a:gd name="connsiteX0" fmla="*/ 2877726 w 3371466"/>
                <a:gd name="connsiteY0" fmla="*/ 2878813 h 3372739"/>
                <a:gd name="connsiteX1" fmla="*/ 2877726 w 3371466"/>
                <a:gd name="connsiteY1" fmla="*/ 493926 h 3372739"/>
                <a:gd name="connsiteX2" fmla="*/ 493715 w 3371466"/>
                <a:gd name="connsiteY2" fmla="*/ 493926 h 3372739"/>
                <a:gd name="connsiteX3" fmla="*/ 493715 w 3371466"/>
                <a:gd name="connsiteY3" fmla="*/ 2878813 h 3372739"/>
                <a:gd name="connsiteX4" fmla="*/ 2877726 w 3371466"/>
                <a:gd name="connsiteY4" fmla="*/ 2878813 h 337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66" h="3372739">
                  <a:moveTo>
                    <a:pt x="2877726" y="2878813"/>
                  </a:moveTo>
                  <a:cubicBezTo>
                    <a:pt x="3536046" y="2220245"/>
                    <a:pt x="3536046" y="1152492"/>
                    <a:pt x="2877726" y="493926"/>
                  </a:cubicBezTo>
                  <a:cubicBezTo>
                    <a:pt x="2219404" y="-164642"/>
                    <a:pt x="1152036" y="-164642"/>
                    <a:pt x="493715" y="493926"/>
                  </a:cubicBezTo>
                  <a:cubicBezTo>
                    <a:pt x="-164572" y="1152492"/>
                    <a:pt x="-164572" y="2220245"/>
                    <a:pt x="493715" y="2878813"/>
                  </a:cubicBezTo>
                  <a:cubicBezTo>
                    <a:pt x="1152036" y="3537382"/>
                    <a:pt x="2219404" y="3537382"/>
                    <a:pt x="2877726" y="287881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16" name="Полилиния 215">
              <a:extLst>
                <a:ext uri="{FF2B5EF4-FFF2-40B4-BE49-F238E27FC236}">
                  <a16:creationId xmlns:a16="http://schemas.microsoft.com/office/drawing/2014/main" xmlns="" id="{9B1015FB-EF6D-AE9B-924D-E7B029BDFC48}"/>
                </a:ext>
              </a:extLst>
            </p:cNvPr>
            <p:cNvSpPr/>
            <p:nvPr/>
          </p:nvSpPr>
          <p:spPr>
            <a:xfrm>
              <a:off x="8003882" y="5211512"/>
              <a:ext cx="3371453" cy="3372731"/>
            </a:xfrm>
            <a:custGeom>
              <a:avLst/>
              <a:gdLst>
                <a:gd name="connsiteX0" fmla="*/ 2877713 w 3371453"/>
                <a:gd name="connsiteY0" fmla="*/ 2878793 h 3372731"/>
                <a:gd name="connsiteX1" fmla="*/ 2877713 w 3371453"/>
                <a:gd name="connsiteY1" fmla="*/ 493926 h 3372731"/>
                <a:gd name="connsiteX2" fmla="*/ 493737 w 3371453"/>
                <a:gd name="connsiteY2" fmla="*/ 493926 h 3372731"/>
                <a:gd name="connsiteX3" fmla="*/ 493737 w 3371453"/>
                <a:gd name="connsiteY3" fmla="*/ 2878793 h 3372731"/>
                <a:gd name="connsiteX4" fmla="*/ 2877713 w 3371453"/>
                <a:gd name="connsiteY4" fmla="*/ 2878793 h 337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3" h="3372731">
                  <a:moveTo>
                    <a:pt x="2877713" y="2878793"/>
                  </a:moveTo>
                  <a:cubicBezTo>
                    <a:pt x="3536034" y="2220242"/>
                    <a:pt x="3536034" y="1152495"/>
                    <a:pt x="2877713" y="493926"/>
                  </a:cubicBezTo>
                  <a:cubicBezTo>
                    <a:pt x="2219392" y="-164642"/>
                    <a:pt x="1152052" y="-164642"/>
                    <a:pt x="493737" y="493926"/>
                  </a:cubicBezTo>
                  <a:cubicBezTo>
                    <a:pt x="-164579" y="1152495"/>
                    <a:pt x="-164579" y="2220242"/>
                    <a:pt x="493737" y="2878793"/>
                  </a:cubicBezTo>
                  <a:cubicBezTo>
                    <a:pt x="1152052" y="3537379"/>
                    <a:pt x="2219392" y="3537379"/>
                    <a:pt x="2877713" y="287879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grpSp>
        <p:nvGrpSpPr>
          <p:cNvPr id="217" name="Рисунок 33">
            <a:extLst>
              <a:ext uri="{FF2B5EF4-FFF2-40B4-BE49-F238E27FC236}">
                <a16:creationId xmlns:a16="http://schemas.microsoft.com/office/drawing/2014/main" xmlns="" id="{B5377E06-7B76-640C-78EA-E4C28F0D89F0}"/>
              </a:ext>
            </a:extLst>
          </p:cNvPr>
          <p:cNvGrpSpPr/>
          <p:nvPr/>
        </p:nvGrpSpPr>
        <p:grpSpPr>
          <a:xfrm rot="18900000">
            <a:off x="-3382564" y="3951757"/>
            <a:ext cx="5621252" cy="3955240"/>
            <a:chOff x="6798581" y="1891779"/>
            <a:chExt cx="6753907" cy="6762883"/>
          </a:xfrm>
          <a:noFill/>
        </p:grpSpPr>
        <p:sp>
          <p:nvSpPr>
            <p:cNvPr id="218" name="Полилиния 217">
              <a:extLst>
                <a:ext uri="{FF2B5EF4-FFF2-40B4-BE49-F238E27FC236}">
                  <a16:creationId xmlns:a16="http://schemas.microsoft.com/office/drawing/2014/main" xmlns="" id="{5C6129FC-8510-D80C-FDE2-3DF7EA54A30E}"/>
                </a:ext>
              </a:extLst>
            </p:cNvPr>
            <p:cNvSpPr/>
            <p:nvPr/>
          </p:nvSpPr>
          <p:spPr>
            <a:xfrm>
              <a:off x="7100652" y="4558546"/>
              <a:ext cx="3371497" cy="3372773"/>
            </a:xfrm>
            <a:custGeom>
              <a:avLst/>
              <a:gdLst>
                <a:gd name="connsiteX0" fmla="*/ 1685735 w 3371497"/>
                <a:gd name="connsiteY0" fmla="*/ 3372773 h 3372773"/>
                <a:gd name="connsiteX1" fmla="*/ 3371498 w 3371497"/>
                <a:gd name="connsiteY1" fmla="*/ 1686386 h 3372773"/>
                <a:gd name="connsiteX2" fmla="*/ 1685735 w 3371497"/>
                <a:gd name="connsiteY2" fmla="*/ 0 h 3372773"/>
                <a:gd name="connsiteX3" fmla="*/ 0 w 3371497"/>
                <a:gd name="connsiteY3" fmla="*/ 1686386 h 3372773"/>
                <a:gd name="connsiteX4" fmla="*/ 1685735 w 3371497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7" h="3372773">
                  <a:moveTo>
                    <a:pt x="1685735" y="3372773"/>
                  </a:moveTo>
                  <a:cubicBezTo>
                    <a:pt x="2616733" y="3372773"/>
                    <a:pt x="3371498" y="2617754"/>
                    <a:pt x="3371498" y="1686386"/>
                  </a:cubicBezTo>
                  <a:cubicBezTo>
                    <a:pt x="3371498" y="755019"/>
                    <a:pt x="2616733" y="0"/>
                    <a:pt x="1685735" y="0"/>
                  </a:cubicBezTo>
                  <a:cubicBezTo>
                    <a:pt x="754731" y="0"/>
                    <a:pt x="0" y="755019"/>
                    <a:pt x="0" y="1686386"/>
                  </a:cubicBezTo>
                  <a:cubicBezTo>
                    <a:pt x="0" y="2617754"/>
                    <a:pt x="754731" y="3372773"/>
                    <a:pt x="1685735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19" name="Полилиния 218">
              <a:extLst>
                <a:ext uri="{FF2B5EF4-FFF2-40B4-BE49-F238E27FC236}">
                  <a16:creationId xmlns:a16="http://schemas.microsoft.com/office/drawing/2014/main" xmlns="" id="{E263EDC0-6A1F-3A6A-DC28-837AAF8AE02B}"/>
                </a:ext>
              </a:extLst>
            </p:cNvPr>
            <p:cNvSpPr/>
            <p:nvPr/>
          </p:nvSpPr>
          <p:spPr>
            <a:xfrm>
              <a:off x="9732975" y="2435454"/>
              <a:ext cx="3371492" cy="3372770"/>
            </a:xfrm>
            <a:custGeom>
              <a:avLst/>
              <a:gdLst>
                <a:gd name="connsiteX0" fmla="*/ 1685746 w 3371492"/>
                <a:gd name="connsiteY0" fmla="*/ 3372771 h 3372770"/>
                <a:gd name="connsiteX1" fmla="*/ 3371492 w 3371492"/>
                <a:gd name="connsiteY1" fmla="*/ 1686384 h 3372770"/>
                <a:gd name="connsiteX2" fmla="*/ 1685746 w 3371492"/>
                <a:gd name="connsiteY2" fmla="*/ 0 h 3372770"/>
                <a:gd name="connsiteX3" fmla="*/ 0 w 3371492"/>
                <a:gd name="connsiteY3" fmla="*/ 1686384 h 3372770"/>
                <a:gd name="connsiteX4" fmla="*/ 1685746 w 3371492"/>
                <a:gd name="connsiteY4" fmla="*/ 3372771 h 337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70">
                  <a:moveTo>
                    <a:pt x="1685746" y="3372771"/>
                  </a:moveTo>
                  <a:cubicBezTo>
                    <a:pt x="2616727" y="3372771"/>
                    <a:pt x="3371492" y="2617752"/>
                    <a:pt x="3371492" y="1686384"/>
                  </a:cubicBezTo>
                  <a:cubicBezTo>
                    <a:pt x="3371492" y="755023"/>
                    <a:pt x="2616727" y="0"/>
                    <a:pt x="1685746" y="0"/>
                  </a:cubicBezTo>
                  <a:cubicBezTo>
                    <a:pt x="754708" y="0"/>
                    <a:pt x="0" y="755023"/>
                    <a:pt x="0" y="1686384"/>
                  </a:cubicBezTo>
                  <a:cubicBezTo>
                    <a:pt x="0" y="2617752"/>
                    <a:pt x="754708" y="3372771"/>
                    <a:pt x="1685746" y="3372771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20" name="Полилиния 219">
              <a:extLst>
                <a:ext uri="{FF2B5EF4-FFF2-40B4-BE49-F238E27FC236}">
                  <a16:creationId xmlns:a16="http://schemas.microsoft.com/office/drawing/2014/main" xmlns="" id="{C93C976F-ABE9-2893-3442-ED138DC8994A}"/>
                </a:ext>
              </a:extLst>
            </p:cNvPr>
            <p:cNvSpPr/>
            <p:nvPr/>
          </p:nvSpPr>
          <p:spPr>
            <a:xfrm>
              <a:off x="7414453" y="4897754"/>
              <a:ext cx="3371423" cy="3372719"/>
            </a:xfrm>
            <a:custGeom>
              <a:avLst/>
              <a:gdLst>
                <a:gd name="connsiteX0" fmla="*/ 2877726 w 3371423"/>
                <a:gd name="connsiteY0" fmla="*/ 2878810 h 3372719"/>
                <a:gd name="connsiteX1" fmla="*/ 2877726 w 3371423"/>
                <a:gd name="connsiteY1" fmla="*/ 493926 h 3372719"/>
                <a:gd name="connsiteX2" fmla="*/ 493732 w 3371423"/>
                <a:gd name="connsiteY2" fmla="*/ 493926 h 3372719"/>
                <a:gd name="connsiteX3" fmla="*/ 493732 w 3371423"/>
                <a:gd name="connsiteY3" fmla="*/ 2878810 h 3372719"/>
                <a:gd name="connsiteX4" fmla="*/ 2877726 w 3371423"/>
                <a:gd name="connsiteY4" fmla="*/ 2878810 h 337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3" h="3372719">
                  <a:moveTo>
                    <a:pt x="2877726" y="2878810"/>
                  </a:moveTo>
                  <a:cubicBezTo>
                    <a:pt x="3535989" y="2220241"/>
                    <a:pt x="3535989" y="1152495"/>
                    <a:pt x="2877726" y="493926"/>
                  </a:cubicBezTo>
                  <a:cubicBezTo>
                    <a:pt x="2219405" y="-164642"/>
                    <a:pt x="1152048" y="-164642"/>
                    <a:pt x="493732" y="493926"/>
                  </a:cubicBezTo>
                  <a:cubicBezTo>
                    <a:pt x="-164577" y="1152495"/>
                    <a:pt x="-164577" y="2220241"/>
                    <a:pt x="493732" y="2878810"/>
                  </a:cubicBezTo>
                  <a:cubicBezTo>
                    <a:pt x="1152048" y="3537356"/>
                    <a:pt x="2219405" y="3537356"/>
                    <a:pt x="2877726" y="2878810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21" name="Полилиния 220">
              <a:extLst>
                <a:ext uri="{FF2B5EF4-FFF2-40B4-BE49-F238E27FC236}">
                  <a16:creationId xmlns:a16="http://schemas.microsoft.com/office/drawing/2014/main" xmlns="" id="{A0E1047C-A758-121E-5444-EAF2CEF83803}"/>
                </a:ext>
              </a:extLst>
            </p:cNvPr>
            <p:cNvSpPr/>
            <p:nvPr/>
          </p:nvSpPr>
          <p:spPr>
            <a:xfrm>
              <a:off x="9375820" y="2142090"/>
              <a:ext cx="3371491" cy="3372769"/>
            </a:xfrm>
            <a:custGeom>
              <a:avLst/>
              <a:gdLst>
                <a:gd name="connsiteX0" fmla="*/ 1685746 w 3371491"/>
                <a:gd name="connsiteY0" fmla="*/ 3372770 h 3372769"/>
                <a:gd name="connsiteX1" fmla="*/ 3371492 w 3371491"/>
                <a:gd name="connsiteY1" fmla="*/ 1686383 h 3372769"/>
                <a:gd name="connsiteX2" fmla="*/ 1685746 w 3371491"/>
                <a:gd name="connsiteY2" fmla="*/ 0 h 3372769"/>
                <a:gd name="connsiteX3" fmla="*/ 0 w 3371491"/>
                <a:gd name="connsiteY3" fmla="*/ 1686383 h 3372769"/>
                <a:gd name="connsiteX4" fmla="*/ 1685746 w 3371491"/>
                <a:gd name="connsiteY4" fmla="*/ 3372770 h 337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1" h="3372769">
                  <a:moveTo>
                    <a:pt x="1685746" y="3372770"/>
                  </a:moveTo>
                  <a:cubicBezTo>
                    <a:pt x="2616784" y="3372770"/>
                    <a:pt x="3371492" y="2617750"/>
                    <a:pt x="3371492" y="1686383"/>
                  </a:cubicBezTo>
                  <a:cubicBezTo>
                    <a:pt x="3371492" y="755022"/>
                    <a:pt x="2616784" y="0"/>
                    <a:pt x="1685746" y="0"/>
                  </a:cubicBezTo>
                  <a:cubicBezTo>
                    <a:pt x="754765" y="0"/>
                    <a:pt x="0" y="755022"/>
                    <a:pt x="0" y="1686383"/>
                  </a:cubicBezTo>
                  <a:cubicBezTo>
                    <a:pt x="0" y="2617750"/>
                    <a:pt x="754765" y="3372770"/>
                    <a:pt x="1685746" y="3372770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22" name="Полилиния 221">
              <a:extLst>
                <a:ext uri="{FF2B5EF4-FFF2-40B4-BE49-F238E27FC236}">
                  <a16:creationId xmlns:a16="http://schemas.microsoft.com/office/drawing/2014/main" xmlns="" id="{58FD0081-A7FF-B0CA-FD29-446207688F22}"/>
                </a:ext>
              </a:extLst>
            </p:cNvPr>
            <p:cNvSpPr/>
            <p:nvPr/>
          </p:nvSpPr>
          <p:spPr>
            <a:xfrm>
              <a:off x="7808417" y="5139323"/>
              <a:ext cx="3371420" cy="3372737"/>
            </a:xfrm>
            <a:custGeom>
              <a:avLst/>
              <a:gdLst>
                <a:gd name="connsiteX0" fmla="*/ 2877673 w 3371420"/>
                <a:gd name="connsiteY0" fmla="*/ 2878798 h 3372737"/>
                <a:gd name="connsiteX1" fmla="*/ 2877730 w 3371420"/>
                <a:gd name="connsiteY1" fmla="*/ 493926 h 3372737"/>
                <a:gd name="connsiteX2" fmla="*/ 493736 w 3371420"/>
                <a:gd name="connsiteY2" fmla="*/ 493926 h 3372737"/>
                <a:gd name="connsiteX3" fmla="*/ 493736 w 3371420"/>
                <a:gd name="connsiteY3" fmla="*/ 2878798 h 3372737"/>
                <a:gd name="connsiteX4" fmla="*/ 2877673 w 3371420"/>
                <a:gd name="connsiteY4" fmla="*/ 2878798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0" h="3372737">
                  <a:moveTo>
                    <a:pt x="2877673" y="2878798"/>
                  </a:moveTo>
                  <a:cubicBezTo>
                    <a:pt x="3535994" y="2220241"/>
                    <a:pt x="3535994" y="1152495"/>
                    <a:pt x="2877730" y="493926"/>
                  </a:cubicBezTo>
                  <a:cubicBezTo>
                    <a:pt x="2219409" y="-164642"/>
                    <a:pt x="1152046" y="-164642"/>
                    <a:pt x="493736" y="493926"/>
                  </a:cubicBezTo>
                  <a:cubicBezTo>
                    <a:pt x="-164579" y="1152495"/>
                    <a:pt x="-164579" y="2220241"/>
                    <a:pt x="493736" y="2878798"/>
                  </a:cubicBezTo>
                  <a:cubicBezTo>
                    <a:pt x="1152046" y="3537384"/>
                    <a:pt x="2219409" y="3537384"/>
                    <a:pt x="2877673" y="2878798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23" name="Полилиния 222">
              <a:extLst>
                <a:ext uri="{FF2B5EF4-FFF2-40B4-BE49-F238E27FC236}">
                  <a16:creationId xmlns:a16="http://schemas.microsoft.com/office/drawing/2014/main" xmlns="" id="{6860B4ED-6D14-4EAB-2D1C-64A483073FF5}"/>
                </a:ext>
              </a:extLst>
            </p:cNvPr>
            <p:cNvSpPr/>
            <p:nvPr/>
          </p:nvSpPr>
          <p:spPr>
            <a:xfrm>
              <a:off x="8952960" y="1956455"/>
              <a:ext cx="3371449" cy="3372738"/>
            </a:xfrm>
            <a:custGeom>
              <a:avLst/>
              <a:gdLst>
                <a:gd name="connsiteX0" fmla="*/ 2877709 w 3371449"/>
                <a:gd name="connsiteY0" fmla="*/ 2878813 h 3372738"/>
                <a:gd name="connsiteX1" fmla="*/ 2877709 w 3371449"/>
                <a:gd name="connsiteY1" fmla="*/ 493926 h 3372738"/>
                <a:gd name="connsiteX2" fmla="*/ 493756 w 3371449"/>
                <a:gd name="connsiteY2" fmla="*/ 493926 h 3372738"/>
                <a:gd name="connsiteX3" fmla="*/ 493756 w 3371449"/>
                <a:gd name="connsiteY3" fmla="*/ 2878813 h 3372738"/>
                <a:gd name="connsiteX4" fmla="*/ 2877709 w 3371449"/>
                <a:gd name="connsiteY4" fmla="*/ 2878813 h 337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38">
                  <a:moveTo>
                    <a:pt x="2877709" y="2878813"/>
                  </a:moveTo>
                  <a:cubicBezTo>
                    <a:pt x="3536030" y="2220244"/>
                    <a:pt x="3536030" y="1152492"/>
                    <a:pt x="2877709" y="493926"/>
                  </a:cubicBezTo>
                  <a:cubicBezTo>
                    <a:pt x="2219388" y="-164642"/>
                    <a:pt x="1152020" y="-164642"/>
                    <a:pt x="493756" y="493926"/>
                  </a:cubicBezTo>
                  <a:cubicBezTo>
                    <a:pt x="-164583" y="1152492"/>
                    <a:pt x="-164588" y="2220244"/>
                    <a:pt x="493756" y="2878813"/>
                  </a:cubicBezTo>
                  <a:cubicBezTo>
                    <a:pt x="1152020" y="3537381"/>
                    <a:pt x="2219388" y="3537381"/>
                    <a:pt x="2877709" y="287881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24" name="Полилиния 223">
              <a:extLst>
                <a:ext uri="{FF2B5EF4-FFF2-40B4-BE49-F238E27FC236}">
                  <a16:creationId xmlns:a16="http://schemas.microsoft.com/office/drawing/2014/main" xmlns="" id="{0BEC3798-71AD-43E9-FE1D-AE3FA1AA1560}"/>
                </a:ext>
              </a:extLst>
            </p:cNvPr>
            <p:cNvSpPr/>
            <p:nvPr/>
          </p:nvSpPr>
          <p:spPr>
            <a:xfrm>
              <a:off x="8252838" y="5265865"/>
              <a:ext cx="3371430" cy="3372743"/>
            </a:xfrm>
            <a:custGeom>
              <a:avLst/>
              <a:gdLst>
                <a:gd name="connsiteX0" fmla="*/ 2877690 w 3371430"/>
                <a:gd name="connsiteY0" fmla="*/ 2878804 h 3372743"/>
                <a:gd name="connsiteX1" fmla="*/ 2877690 w 3371430"/>
                <a:gd name="connsiteY1" fmla="*/ 493926 h 3372743"/>
                <a:gd name="connsiteX2" fmla="*/ 493736 w 3371430"/>
                <a:gd name="connsiteY2" fmla="*/ 493926 h 3372743"/>
                <a:gd name="connsiteX3" fmla="*/ 493736 w 3371430"/>
                <a:gd name="connsiteY3" fmla="*/ 2878804 h 3372743"/>
                <a:gd name="connsiteX4" fmla="*/ 2877690 w 3371430"/>
                <a:gd name="connsiteY4" fmla="*/ 2878804 h 337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0" h="3372743">
                  <a:moveTo>
                    <a:pt x="2877690" y="2878804"/>
                  </a:moveTo>
                  <a:cubicBezTo>
                    <a:pt x="3536011" y="2220241"/>
                    <a:pt x="3536011" y="1152495"/>
                    <a:pt x="2877690" y="493926"/>
                  </a:cubicBezTo>
                  <a:cubicBezTo>
                    <a:pt x="2219369" y="-164642"/>
                    <a:pt x="1152058" y="-164642"/>
                    <a:pt x="493736" y="493926"/>
                  </a:cubicBezTo>
                  <a:cubicBezTo>
                    <a:pt x="-164579" y="1152495"/>
                    <a:pt x="-164579" y="2220241"/>
                    <a:pt x="493736" y="2878804"/>
                  </a:cubicBezTo>
                  <a:cubicBezTo>
                    <a:pt x="1152058" y="3537390"/>
                    <a:pt x="2219369" y="3537390"/>
                    <a:pt x="2877690" y="2878804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25" name="Полилиния 224">
              <a:extLst>
                <a:ext uri="{FF2B5EF4-FFF2-40B4-BE49-F238E27FC236}">
                  <a16:creationId xmlns:a16="http://schemas.microsoft.com/office/drawing/2014/main" xmlns="" id="{8DE42749-3662-38C0-BBA8-106BF65AA745}"/>
                </a:ext>
              </a:extLst>
            </p:cNvPr>
            <p:cNvSpPr/>
            <p:nvPr/>
          </p:nvSpPr>
          <p:spPr>
            <a:xfrm>
              <a:off x="8495256" y="1891902"/>
              <a:ext cx="3371459" cy="3372741"/>
            </a:xfrm>
            <a:custGeom>
              <a:avLst/>
              <a:gdLst>
                <a:gd name="connsiteX0" fmla="*/ 2877718 w 3371459"/>
                <a:gd name="connsiteY0" fmla="*/ 2878815 h 3372741"/>
                <a:gd name="connsiteX1" fmla="*/ 2877718 w 3371459"/>
                <a:gd name="connsiteY1" fmla="*/ 493926 h 3372741"/>
                <a:gd name="connsiteX2" fmla="*/ 493737 w 3371459"/>
                <a:gd name="connsiteY2" fmla="*/ 493926 h 3372741"/>
                <a:gd name="connsiteX3" fmla="*/ 493737 w 3371459"/>
                <a:gd name="connsiteY3" fmla="*/ 2878815 h 3372741"/>
                <a:gd name="connsiteX4" fmla="*/ 2877718 w 3371459"/>
                <a:gd name="connsiteY4" fmla="*/ 2878815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9" h="3372741">
                  <a:moveTo>
                    <a:pt x="2877718" y="2878815"/>
                  </a:moveTo>
                  <a:cubicBezTo>
                    <a:pt x="3536040" y="2220247"/>
                    <a:pt x="3536040" y="1152495"/>
                    <a:pt x="2877718" y="493926"/>
                  </a:cubicBezTo>
                  <a:cubicBezTo>
                    <a:pt x="2219397" y="-164642"/>
                    <a:pt x="1152030" y="-164642"/>
                    <a:pt x="493737" y="493926"/>
                  </a:cubicBezTo>
                  <a:cubicBezTo>
                    <a:pt x="-164579" y="1152495"/>
                    <a:pt x="-164579" y="2220247"/>
                    <a:pt x="493737" y="2878815"/>
                  </a:cubicBezTo>
                  <a:cubicBezTo>
                    <a:pt x="1152030" y="3537384"/>
                    <a:pt x="2219397" y="3537384"/>
                    <a:pt x="2877718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26" name="Полилиния 225">
              <a:extLst>
                <a:ext uri="{FF2B5EF4-FFF2-40B4-BE49-F238E27FC236}">
                  <a16:creationId xmlns:a16="http://schemas.microsoft.com/office/drawing/2014/main" xmlns="" id="{CBD6FEED-FE6B-F6B0-B46C-D21427E78EDE}"/>
                </a:ext>
              </a:extLst>
            </p:cNvPr>
            <p:cNvSpPr/>
            <p:nvPr/>
          </p:nvSpPr>
          <p:spPr>
            <a:xfrm>
              <a:off x="8714801" y="5267516"/>
              <a:ext cx="3371430" cy="3372743"/>
            </a:xfrm>
            <a:custGeom>
              <a:avLst/>
              <a:gdLst>
                <a:gd name="connsiteX0" fmla="*/ 2877690 w 3371430"/>
                <a:gd name="connsiteY0" fmla="*/ 2878804 h 3372743"/>
                <a:gd name="connsiteX1" fmla="*/ 2877690 w 3371430"/>
                <a:gd name="connsiteY1" fmla="*/ 493926 h 3372743"/>
                <a:gd name="connsiteX2" fmla="*/ 493736 w 3371430"/>
                <a:gd name="connsiteY2" fmla="*/ 493926 h 3372743"/>
                <a:gd name="connsiteX3" fmla="*/ 493736 w 3371430"/>
                <a:gd name="connsiteY3" fmla="*/ 2878804 h 3372743"/>
                <a:gd name="connsiteX4" fmla="*/ 2877690 w 3371430"/>
                <a:gd name="connsiteY4" fmla="*/ 2878804 h 337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0" h="3372743">
                  <a:moveTo>
                    <a:pt x="2877690" y="2878804"/>
                  </a:moveTo>
                  <a:cubicBezTo>
                    <a:pt x="3536011" y="2220247"/>
                    <a:pt x="3536011" y="1152495"/>
                    <a:pt x="2877690" y="493926"/>
                  </a:cubicBezTo>
                  <a:cubicBezTo>
                    <a:pt x="2219369" y="-164642"/>
                    <a:pt x="1152058" y="-164642"/>
                    <a:pt x="493736" y="493926"/>
                  </a:cubicBezTo>
                  <a:cubicBezTo>
                    <a:pt x="-164579" y="1152495"/>
                    <a:pt x="-164579" y="2220247"/>
                    <a:pt x="493736" y="2878804"/>
                  </a:cubicBezTo>
                  <a:cubicBezTo>
                    <a:pt x="1152058" y="3537390"/>
                    <a:pt x="2219369" y="3537390"/>
                    <a:pt x="2877690" y="2878804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27" name="Полилиния 226">
              <a:extLst>
                <a:ext uri="{FF2B5EF4-FFF2-40B4-BE49-F238E27FC236}">
                  <a16:creationId xmlns:a16="http://schemas.microsoft.com/office/drawing/2014/main" xmlns="" id="{4A04603A-C437-6AEB-27FB-417762A1D92B}"/>
                </a:ext>
              </a:extLst>
            </p:cNvPr>
            <p:cNvSpPr/>
            <p:nvPr/>
          </p:nvSpPr>
          <p:spPr>
            <a:xfrm>
              <a:off x="8037389" y="1953395"/>
              <a:ext cx="3371459" cy="3372737"/>
            </a:xfrm>
            <a:custGeom>
              <a:avLst/>
              <a:gdLst>
                <a:gd name="connsiteX0" fmla="*/ 2877719 w 3371459"/>
                <a:gd name="connsiteY0" fmla="*/ 2878811 h 3372737"/>
                <a:gd name="connsiteX1" fmla="*/ 2877719 w 3371459"/>
                <a:gd name="connsiteY1" fmla="*/ 493926 h 3372737"/>
                <a:gd name="connsiteX2" fmla="*/ 493732 w 3371459"/>
                <a:gd name="connsiteY2" fmla="*/ 493926 h 3372737"/>
                <a:gd name="connsiteX3" fmla="*/ 493737 w 3371459"/>
                <a:gd name="connsiteY3" fmla="*/ 2878811 h 3372737"/>
                <a:gd name="connsiteX4" fmla="*/ 2877719 w 3371459"/>
                <a:gd name="connsiteY4" fmla="*/ 2878811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9" h="3372737">
                  <a:moveTo>
                    <a:pt x="2877719" y="2878811"/>
                  </a:moveTo>
                  <a:cubicBezTo>
                    <a:pt x="3536040" y="2220242"/>
                    <a:pt x="3536040" y="1152496"/>
                    <a:pt x="2877719" y="493926"/>
                  </a:cubicBezTo>
                  <a:cubicBezTo>
                    <a:pt x="2219398" y="-164642"/>
                    <a:pt x="1152047" y="-164642"/>
                    <a:pt x="493732" y="493926"/>
                  </a:cubicBezTo>
                  <a:cubicBezTo>
                    <a:pt x="-164578" y="1152496"/>
                    <a:pt x="-164578" y="2220242"/>
                    <a:pt x="493737" y="2878811"/>
                  </a:cubicBezTo>
                  <a:cubicBezTo>
                    <a:pt x="1152047" y="3537379"/>
                    <a:pt x="2219398" y="3537379"/>
                    <a:pt x="2877719" y="2878811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28" name="Полилиния 227">
              <a:extLst>
                <a:ext uri="{FF2B5EF4-FFF2-40B4-BE49-F238E27FC236}">
                  <a16:creationId xmlns:a16="http://schemas.microsoft.com/office/drawing/2014/main" xmlns="" id="{D24F0231-54BF-05D5-08DF-6FFA0AE2B6DC}"/>
                </a:ext>
              </a:extLst>
            </p:cNvPr>
            <p:cNvSpPr/>
            <p:nvPr/>
          </p:nvSpPr>
          <p:spPr>
            <a:xfrm>
              <a:off x="9160104" y="5144209"/>
              <a:ext cx="3371445" cy="3372762"/>
            </a:xfrm>
            <a:custGeom>
              <a:avLst/>
              <a:gdLst>
                <a:gd name="connsiteX0" fmla="*/ 1685758 w 3371445"/>
                <a:gd name="connsiteY0" fmla="*/ 3372762 h 3372762"/>
                <a:gd name="connsiteX1" fmla="*/ 3371446 w 3371445"/>
                <a:gd name="connsiteY1" fmla="*/ 1686386 h 3372762"/>
                <a:gd name="connsiteX2" fmla="*/ 1685758 w 3371445"/>
                <a:gd name="connsiteY2" fmla="*/ 0 h 3372762"/>
                <a:gd name="connsiteX3" fmla="*/ 0 w 3371445"/>
                <a:gd name="connsiteY3" fmla="*/ 1686386 h 3372762"/>
                <a:gd name="connsiteX4" fmla="*/ 1685758 w 3371445"/>
                <a:gd name="connsiteY4" fmla="*/ 3372762 h 33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5" h="3372762">
                  <a:moveTo>
                    <a:pt x="1685758" y="3372762"/>
                  </a:moveTo>
                  <a:cubicBezTo>
                    <a:pt x="2616739" y="3372762"/>
                    <a:pt x="3371446" y="2617754"/>
                    <a:pt x="3371446" y="1686386"/>
                  </a:cubicBezTo>
                  <a:cubicBezTo>
                    <a:pt x="3371446" y="755019"/>
                    <a:pt x="2616739" y="0"/>
                    <a:pt x="1685758" y="0"/>
                  </a:cubicBezTo>
                  <a:cubicBezTo>
                    <a:pt x="754720" y="0"/>
                    <a:pt x="0" y="755019"/>
                    <a:pt x="0" y="1686386"/>
                  </a:cubicBezTo>
                  <a:cubicBezTo>
                    <a:pt x="0" y="2617754"/>
                    <a:pt x="754720" y="3372762"/>
                    <a:pt x="1685758" y="3372762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29" name="Полилиния 228">
              <a:extLst>
                <a:ext uri="{FF2B5EF4-FFF2-40B4-BE49-F238E27FC236}">
                  <a16:creationId xmlns:a16="http://schemas.microsoft.com/office/drawing/2014/main" xmlns="" id="{AD076FCC-F682-57AA-FACF-19BC478EEE86}"/>
                </a:ext>
              </a:extLst>
            </p:cNvPr>
            <p:cNvSpPr/>
            <p:nvPr/>
          </p:nvSpPr>
          <p:spPr>
            <a:xfrm>
              <a:off x="7613168" y="2136244"/>
              <a:ext cx="3371442" cy="3372741"/>
            </a:xfrm>
            <a:custGeom>
              <a:avLst/>
              <a:gdLst>
                <a:gd name="connsiteX0" fmla="*/ 2877702 w 3371442"/>
                <a:gd name="connsiteY0" fmla="*/ 2878815 h 3372741"/>
                <a:gd name="connsiteX1" fmla="*/ 2877702 w 3371442"/>
                <a:gd name="connsiteY1" fmla="*/ 493926 h 3372741"/>
                <a:gd name="connsiteX2" fmla="*/ 493736 w 3371442"/>
                <a:gd name="connsiteY2" fmla="*/ 493926 h 3372741"/>
                <a:gd name="connsiteX3" fmla="*/ 493736 w 3371442"/>
                <a:gd name="connsiteY3" fmla="*/ 2878815 h 3372741"/>
                <a:gd name="connsiteX4" fmla="*/ 2877702 w 3371442"/>
                <a:gd name="connsiteY4" fmla="*/ 2878815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2" h="3372741">
                  <a:moveTo>
                    <a:pt x="2877702" y="2878815"/>
                  </a:moveTo>
                  <a:cubicBezTo>
                    <a:pt x="3536022" y="2220247"/>
                    <a:pt x="3536022" y="1152495"/>
                    <a:pt x="2877702" y="493926"/>
                  </a:cubicBezTo>
                  <a:cubicBezTo>
                    <a:pt x="2219380" y="-164642"/>
                    <a:pt x="1152052" y="-164642"/>
                    <a:pt x="493736" y="493926"/>
                  </a:cubicBezTo>
                  <a:cubicBezTo>
                    <a:pt x="-164579" y="1152495"/>
                    <a:pt x="-164579" y="2220247"/>
                    <a:pt x="493736" y="2878815"/>
                  </a:cubicBezTo>
                  <a:cubicBezTo>
                    <a:pt x="1152052" y="3537384"/>
                    <a:pt x="2219380" y="3537384"/>
                    <a:pt x="2877702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30" name="Полилиния 229">
              <a:extLst>
                <a:ext uri="{FF2B5EF4-FFF2-40B4-BE49-F238E27FC236}">
                  <a16:creationId xmlns:a16="http://schemas.microsoft.com/office/drawing/2014/main" xmlns="" id="{40D3F805-B292-8D03-81B8-94CFC1E44755}"/>
                </a:ext>
              </a:extLst>
            </p:cNvPr>
            <p:cNvSpPr/>
            <p:nvPr/>
          </p:nvSpPr>
          <p:spPr>
            <a:xfrm>
              <a:off x="9555449" y="4905129"/>
              <a:ext cx="3371492" cy="3372750"/>
            </a:xfrm>
            <a:custGeom>
              <a:avLst/>
              <a:gdLst>
                <a:gd name="connsiteX0" fmla="*/ 1685746 w 3371492"/>
                <a:gd name="connsiteY0" fmla="*/ 3372751 h 3372750"/>
                <a:gd name="connsiteX1" fmla="*/ 3371492 w 3371492"/>
                <a:gd name="connsiteY1" fmla="*/ 1686386 h 3372750"/>
                <a:gd name="connsiteX2" fmla="*/ 1685746 w 3371492"/>
                <a:gd name="connsiteY2" fmla="*/ 0 h 3372750"/>
                <a:gd name="connsiteX3" fmla="*/ 0 w 3371492"/>
                <a:gd name="connsiteY3" fmla="*/ 1686386 h 3372750"/>
                <a:gd name="connsiteX4" fmla="*/ 1685746 w 3371492"/>
                <a:gd name="connsiteY4" fmla="*/ 3372751 h 337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50">
                  <a:moveTo>
                    <a:pt x="1685746" y="3372751"/>
                  </a:moveTo>
                  <a:cubicBezTo>
                    <a:pt x="2616784" y="3372751"/>
                    <a:pt x="3371492" y="2617754"/>
                    <a:pt x="3371492" y="1686386"/>
                  </a:cubicBezTo>
                  <a:cubicBezTo>
                    <a:pt x="3371492" y="755025"/>
                    <a:pt x="2616784" y="0"/>
                    <a:pt x="1685746" y="0"/>
                  </a:cubicBezTo>
                  <a:cubicBezTo>
                    <a:pt x="754765" y="0"/>
                    <a:pt x="0" y="755025"/>
                    <a:pt x="0" y="1686386"/>
                  </a:cubicBezTo>
                  <a:cubicBezTo>
                    <a:pt x="0" y="2617754"/>
                    <a:pt x="754765" y="3372751"/>
                    <a:pt x="1685746" y="3372751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31" name="Полилиния 230">
              <a:extLst>
                <a:ext uri="{FF2B5EF4-FFF2-40B4-BE49-F238E27FC236}">
                  <a16:creationId xmlns:a16="http://schemas.microsoft.com/office/drawing/2014/main" xmlns="" id="{5BFDE303-EB64-279A-C14F-7ED3DE31197A}"/>
                </a:ext>
              </a:extLst>
            </p:cNvPr>
            <p:cNvSpPr/>
            <p:nvPr/>
          </p:nvSpPr>
          <p:spPr>
            <a:xfrm>
              <a:off x="7254097" y="2426897"/>
              <a:ext cx="3371451" cy="3372772"/>
            </a:xfrm>
            <a:custGeom>
              <a:avLst/>
              <a:gdLst>
                <a:gd name="connsiteX0" fmla="*/ 1685740 w 3371451"/>
                <a:gd name="connsiteY0" fmla="*/ 3372773 h 3372772"/>
                <a:gd name="connsiteX1" fmla="*/ 3371452 w 3371451"/>
                <a:gd name="connsiteY1" fmla="*/ 1686386 h 3372772"/>
                <a:gd name="connsiteX2" fmla="*/ 1685740 w 3371451"/>
                <a:gd name="connsiteY2" fmla="*/ 0 h 3372772"/>
                <a:gd name="connsiteX3" fmla="*/ 0 w 3371451"/>
                <a:gd name="connsiteY3" fmla="*/ 1686386 h 3372772"/>
                <a:gd name="connsiteX4" fmla="*/ 1685740 w 3371451"/>
                <a:gd name="connsiteY4" fmla="*/ 3372773 h 337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1" h="3372772">
                  <a:moveTo>
                    <a:pt x="1685740" y="3372773"/>
                  </a:moveTo>
                  <a:cubicBezTo>
                    <a:pt x="2616744" y="3372773"/>
                    <a:pt x="3371452" y="2617753"/>
                    <a:pt x="3371452" y="1686386"/>
                  </a:cubicBezTo>
                  <a:cubicBezTo>
                    <a:pt x="3371452" y="755019"/>
                    <a:pt x="2616744" y="0"/>
                    <a:pt x="1685740" y="0"/>
                  </a:cubicBezTo>
                  <a:cubicBezTo>
                    <a:pt x="754731" y="0"/>
                    <a:pt x="0" y="755019"/>
                    <a:pt x="0" y="1686386"/>
                  </a:cubicBezTo>
                  <a:cubicBezTo>
                    <a:pt x="0" y="2617753"/>
                    <a:pt x="754731" y="3372773"/>
                    <a:pt x="1685740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32" name="Полилиния 231">
              <a:extLst>
                <a:ext uri="{FF2B5EF4-FFF2-40B4-BE49-F238E27FC236}">
                  <a16:creationId xmlns:a16="http://schemas.microsoft.com/office/drawing/2014/main" xmlns="" id="{76394ED6-6B76-CE2A-269C-08F3AEF90142}"/>
                </a:ext>
              </a:extLst>
            </p:cNvPr>
            <p:cNvSpPr/>
            <p:nvPr/>
          </p:nvSpPr>
          <p:spPr>
            <a:xfrm>
              <a:off x="9871694" y="4568174"/>
              <a:ext cx="3371492" cy="3372755"/>
            </a:xfrm>
            <a:custGeom>
              <a:avLst/>
              <a:gdLst>
                <a:gd name="connsiteX0" fmla="*/ 1685746 w 3371492"/>
                <a:gd name="connsiteY0" fmla="*/ 3372756 h 3372755"/>
                <a:gd name="connsiteX1" fmla="*/ 3371492 w 3371492"/>
                <a:gd name="connsiteY1" fmla="*/ 1686387 h 3372755"/>
                <a:gd name="connsiteX2" fmla="*/ 1685746 w 3371492"/>
                <a:gd name="connsiteY2" fmla="*/ 0 h 3372755"/>
                <a:gd name="connsiteX3" fmla="*/ 0 w 3371492"/>
                <a:gd name="connsiteY3" fmla="*/ 1686387 h 3372755"/>
                <a:gd name="connsiteX4" fmla="*/ 1685746 w 3371492"/>
                <a:gd name="connsiteY4" fmla="*/ 3372756 h 337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55">
                  <a:moveTo>
                    <a:pt x="1685746" y="3372756"/>
                  </a:moveTo>
                  <a:cubicBezTo>
                    <a:pt x="2616784" y="3372756"/>
                    <a:pt x="3371492" y="2617754"/>
                    <a:pt x="3371492" y="1686387"/>
                  </a:cubicBezTo>
                  <a:cubicBezTo>
                    <a:pt x="3371492" y="755019"/>
                    <a:pt x="2616784" y="0"/>
                    <a:pt x="1685746" y="0"/>
                  </a:cubicBezTo>
                  <a:cubicBezTo>
                    <a:pt x="754765" y="0"/>
                    <a:pt x="0" y="755019"/>
                    <a:pt x="0" y="1686387"/>
                  </a:cubicBezTo>
                  <a:cubicBezTo>
                    <a:pt x="0" y="2617754"/>
                    <a:pt x="754765" y="3372756"/>
                    <a:pt x="1685746" y="3372756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33" name="Полилиния 232">
              <a:extLst>
                <a:ext uri="{FF2B5EF4-FFF2-40B4-BE49-F238E27FC236}">
                  <a16:creationId xmlns:a16="http://schemas.microsoft.com/office/drawing/2014/main" xmlns="" id="{4A7C9166-EEDD-05DF-35AD-2B4172DE9EF2}"/>
                </a:ext>
              </a:extLst>
            </p:cNvPr>
            <p:cNvSpPr/>
            <p:nvPr/>
          </p:nvSpPr>
          <p:spPr>
            <a:xfrm>
              <a:off x="6986658" y="2803670"/>
              <a:ext cx="3371437" cy="3372736"/>
            </a:xfrm>
            <a:custGeom>
              <a:avLst/>
              <a:gdLst>
                <a:gd name="connsiteX0" fmla="*/ 2877697 w 3371437"/>
                <a:gd name="connsiteY0" fmla="*/ 2878811 h 3372736"/>
                <a:gd name="connsiteX1" fmla="*/ 2877697 w 3371437"/>
                <a:gd name="connsiteY1" fmla="*/ 493927 h 3372736"/>
                <a:gd name="connsiteX2" fmla="*/ 493732 w 3371437"/>
                <a:gd name="connsiteY2" fmla="*/ 493927 h 3372736"/>
                <a:gd name="connsiteX3" fmla="*/ 493732 w 3371437"/>
                <a:gd name="connsiteY3" fmla="*/ 2878811 h 3372736"/>
                <a:gd name="connsiteX4" fmla="*/ 2877697 w 3371437"/>
                <a:gd name="connsiteY4" fmla="*/ 2878811 h 337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7" h="3372736">
                  <a:moveTo>
                    <a:pt x="2877697" y="2878811"/>
                  </a:moveTo>
                  <a:cubicBezTo>
                    <a:pt x="3536018" y="2220242"/>
                    <a:pt x="3536018" y="1152496"/>
                    <a:pt x="2877697" y="493927"/>
                  </a:cubicBezTo>
                  <a:cubicBezTo>
                    <a:pt x="2219387" y="-164642"/>
                    <a:pt x="1152048" y="-164642"/>
                    <a:pt x="493732" y="493927"/>
                  </a:cubicBezTo>
                  <a:cubicBezTo>
                    <a:pt x="-164577" y="1152496"/>
                    <a:pt x="-164577" y="2220242"/>
                    <a:pt x="493732" y="2878811"/>
                  </a:cubicBezTo>
                  <a:cubicBezTo>
                    <a:pt x="1152048" y="3537379"/>
                    <a:pt x="2219387" y="3537379"/>
                    <a:pt x="2877697" y="2878811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34" name="Полилиния 233">
              <a:extLst>
                <a:ext uri="{FF2B5EF4-FFF2-40B4-BE49-F238E27FC236}">
                  <a16:creationId xmlns:a16="http://schemas.microsoft.com/office/drawing/2014/main" xmlns="" id="{BF78117A-A6F4-94DC-E340-C0AEE9EDC334}"/>
                </a:ext>
              </a:extLst>
            </p:cNvPr>
            <p:cNvSpPr/>
            <p:nvPr/>
          </p:nvSpPr>
          <p:spPr>
            <a:xfrm>
              <a:off x="10085265" y="4158140"/>
              <a:ext cx="3371434" cy="3372736"/>
            </a:xfrm>
            <a:custGeom>
              <a:avLst/>
              <a:gdLst>
                <a:gd name="connsiteX0" fmla="*/ 2877694 w 3371434"/>
                <a:gd name="connsiteY0" fmla="*/ 2878810 h 3372736"/>
                <a:gd name="connsiteX1" fmla="*/ 2877694 w 3371434"/>
                <a:gd name="connsiteY1" fmla="*/ 493926 h 3372736"/>
                <a:gd name="connsiteX2" fmla="*/ 493741 w 3371434"/>
                <a:gd name="connsiteY2" fmla="*/ 493926 h 3372736"/>
                <a:gd name="connsiteX3" fmla="*/ 493741 w 3371434"/>
                <a:gd name="connsiteY3" fmla="*/ 2878810 h 3372736"/>
                <a:gd name="connsiteX4" fmla="*/ 2877694 w 3371434"/>
                <a:gd name="connsiteY4" fmla="*/ 2878810 h 337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4" h="3372736">
                  <a:moveTo>
                    <a:pt x="2877694" y="2878810"/>
                  </a:moveTo>
                  <a:cubicBezTo>
                    <a:pt x="3536015" y="2220241"/>
                    <a:pt x="3536015" y="1152495"/>
                    <a:pt x="2877694" y="493926"/>
                  </a:cubicBezTo>
                  <a:cubicBezTo>
                    <a:pt x="2219373" y="-164642"/>
                    <a:pt x="1152062" y="-164642"/>
                    <a:pt x="493741" y="493926"/>
                  </a:cubicBezTo>
                  <a:cubicBezTo>
                    <a:pt x="-164580" y="1152495"/>
                    <a:pt x="-164580" y="2220241"/>
                    <a:pt x="493741" y="2878810"/>
                  </a:cubicBezTo>
                  <a:cubicBezTo>
                    <a:pt x="1152062" y="3537378"/>
                    <a:pt x="2219373" y="3537378"/>
                    <a:pt x="2877694" y="2878810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35" name="Полилиния 234">
              <a:extLst>
                <a:ext uri="{FF2B5EF4-FFF2-40B4-BE49-F238E27FC236}">
                  <a16:creationId xmlns:a16="http://schemas.microsoft.com/office/drawing/2014/main" xmlns="" id="{65787B05-4AC4-C2F0-71C6-DEC464704C91}"/>
                </a:ext>
              </a:extLst>
            </p:cNvPr>
            <p:cNvSpPr/>
            <p:nvPr/>
          </p:nvSpPr>
          <p:spPr>
            <a:xfrm>
              <a:off x="6831001" y="3239131"/>
              <a:ext cx="3371419" cy="3372741"/>
            </a:xfrm>
            <a:custGeom>
              <a:avLst/>
              <a:gdLst>
                <a:gd name="connsiteX0" fmla="*/ 2877678 w 3371419"/>
                <a:gd name="connsiteY0" fmla="*/ 2878816 h 3372741"/>
                <a:gd name="connsiteX1" fmla="*/ 2877678 w 3371419"/>
                <a:gd name="connsiteY1" fmla="*/ 493926 h 3372741"/>
                <a:gd name="connsiteX2" fmla="*/ 493736 w 3371419"/>
                <a:gd name="connsiteY2" fmla="*/ 493926 h 3372741"/>
                <a:gd name="connsiteX3" fmla="*/ 493736 w 3371419"/>
                <a:gd name="connsiteY3" fmla="*/ 2878816 h 3372741"/>
                <a:gd name="connsiteX4" fmla="*/ 2877678 w 3371419"/>
                <a:gd name="connsiteY4" fmla="*/ 2878816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19" h="3372741">
                  <a:moveTo>
                    <a:pt x="2877678" y="2878816"/>
                  </a:moveTo>
                  <a:cubicBezTo>
                    <a:pt x="3536000" y="2220247"/>
                    <a:pt x="3536000" y="1152495"/>
                    <a:pt x="2877678" y="493926"/>
                  </a:cubicBezTo>
                  <a:cubicBezTo>
                    <a:pt x="2219391" y="-164642"/>
                    <a:pt x="1152052" y="-164642"/>
                    <a:pt x="493736" y="493926"/>
                  </a:cubicBezTo>
                  <a:cubicBezTo>
                    <a:pt x="-164579" y="1152495"/>
                    <a:pt x="-164579" y="2220247"/>
                    <a:pt x="493736" y="2878816"/>
                  </a:cubicBezTo>
                  <a:cubicBezTo>
                    <a:pt x="1152052" y="3537384"/>
                    <a:pt x="2219391" y="3537384"/>
                    <a:pt x="2877678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36" name="Полилиния 235">
              <a:extLst>
                <a:ext uri="{FF2B5EF4-FFF2-40B4-BE49-F238E27FC236}">
                  <a16:creationId xmlns:a16="http://schemas.microsoft.com/office/drawing/2014/main" xmlns="" id="{EDF803A8-C5CA-9CD6-1A1F-680CB15E8C80}"/>
                </a:ext>
              </a:extLst>
            </p:cNvPr>
            <p:cNvSpPr/>
            <p:nvPr/>
          </p:nvSpPr>
          <p:spPr>
            <a:xfrm>
              <a:off x="10179831" y="3705874"/>
              <a:ext cx="3371449" cy="3372741"/>
            </a:xfrm>
            <a:custGeom>
              <a:avLst/>
              <a:gdLst>
                <a:gd name="connsiteX0" fmla="*/ 2877751 w 3371449"/>
                <a:gd name="connsiteY0" fmla="*/ 2878816 h 3372741"/>
                <a:gd name="connsiteX1" fmla="*/ 2877751 w 3371449"/>
                <a:gd name="connsiteY1" fmla="*/ 493926 h 3372741"/>
                <a:gd name="connsiteX2" fmla="*/ 493741 w 3371449"/>
                <a:gd name="connsiteY2" fmla="*/ 493926 h 3372741"/>
                <a:gd name="connsiteX3" fmla="*/ 493741 w 3371449"/>
                <a:gd name="connsiteY3" fmla="*/ 2878816 h 3372741"/>
                <a:gd name="connsiteX4" fmla="*/ 2877751 w 3371449"/>
                <a:gd name="connsiteY4" fmla="*/ 2878816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41">
                  <a:moveTo>
                    <a:pt x="2877751" y="2878816"/>
                  </a:moveTo>
                  <a:cubicBezTo>
                    <a:pt x="3536015" y="2220247"/>
                    <a:pt x="3536015" y="1152495"/>
                    <a:pt x="2877751" y="493926"/>
                  </a:cubicBezTo>
                  <a:cubicBezTo>
                    <a:pt x="2219430" y="-164642"/>
                    <a:pt x="1152062" y="-164642"/>
                    <a:pt x="493741" y="493926"/>
                  </a:cubicBezTo>
                  <a:cubicBezTo>
                    <a:pt x="-164580" y="1152495"/>
                    <a:pt x="-164580" y="2220247"/>
                    <a:pt x="493741" y="2878816"/>
                  </a:cubicBezTo>
                  <a:cubicBezTo>
                    <a:pt x="1152062" y="3537384"/>
                    <a:pt x="2219430" y="3537384"/>
                    <a:pt x="2877751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37" name="Полилиния 236">
              <a:extLst>
                <a:ext uri="{FF2B5EF4-FFF2-40B4-BE49-F238E27FC236}">
                  <a16:creationId xmlns:a16="http://schemas.microsoft.com/office/drawing/2014/main" xmlns="" id="{CA2DD108-B4E2-4074-5B3C-444A4AEECFED}"/>
                </a:ext>
              </a:extLst>
            </p:cNvPr>
            <p:cNvSpPr/>
            <p:nvPr/>
          </p:nvSpPr>
          <p:spPr>
            <a:xfrm>
              <a:off x="6798581" y="3700108"/>
              <a:ext cx="3371492" cy="3372773"/>
            </a:xfrm>
            <a:custGeom>
              <a:avLst/>
              <a:gdLst>
                <a:gd name="connsiteX0" fmla="*/ 1685735 w 3371492"/>
                <a:gd name="connsiteY0" fmla="*/ 3372773 h 3372773"/>
                <a:gd name="connsiteX1" fmla="*/ 3371492 w 3371492"/>
                <a:gd name="connsiteY1" fmla="*/ 1686386 h 3372773"/>
                <a:gd name="connsiteX2" fmla="*/ 1685735 w 3371492"/>
                <a:gd name="connsiteY2" fmla="*/ 0 h 3372773"/>
                <a:gd name="connsiteX3" fmla="*/ 0 w 3371492"/>
                <a:gd name="connsiteY3" fmla="*/ 1686386 h 3372773"/>
                <a:gd name="connsiteX4" fmla="*/ 1685735 w 3371492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73">
                  <a:moveTo>
                    <a:pt x="1685735" y="3372773"/>
                  </a:moveTo>
                  <a:cubicBezTo>
                    <a:pt x="2616727" y="3372773"/>
                    <a:pt x="3371492" y="2617754"/>
                    <a:pt x="3371492" y="1686386"/>
                  </a:cubicBezTo>
                  <a:cubicBezTo>
                    <a:pt x="3371492" y="755025"/>
                    <a:pt x="2616727" y="0"/>
                    <a:pt x="1685735" y="0"/>
                  </a:cubicBezTo>
                  <a:cubicBezTo>
                    <a:pt x="754731" y="0"/>
                    <a:pt x="0" y="755025"/>
                    <a:pt x="0" y="1686386"/>
                  </a:cubicBezTo>
                  <a:cubicBezTo>
                    <a:pt x="0" y="2617754"/>
                    <a:pt x="754731" y="3372773"/>
                    <a:pt x="1685735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38" name="Полилиния 237">
              <a:extLst>
                <a:ext uri="{FF2B5EF4-FFF2-40B4-BE49-F238E27FC236}">
                  <a16:creationId xmlns:a16="http://schemas.microsoft.com/office/drawing/2014/main" xmlns="" id="{D8A80318-B3FA-23E3-9C47-EE9BBDD9990D}"/>
                </a:ext>
              </a:extLst>
            </p:cNvPr>
            <p:cNvSpPr/>
            <p:nvPr/>
          </p:nvSpPr>
          <p:spPr>
            <a:xfrm>
              <a:off x="6892008" y="4152539"/>
              <a:ext cx="3371465" cy="3372736"/>
            </a:xfrm>
            <a:custGeom>
              <a:avLst/>
              <a:gdLst>
                <a:gd name="connsiteX0" fmla="*/ 2877724 w 3371465"/>
                <a:gd name="connsiteY0" fmla="*/ 2878810 h 3372736"/>
                <a:gd name="connsiteX1" fmla="*/ 2877724 w 3371465"/>
                <a:gd name="connsiteY1" fmla="*/ 493926 h 3372736"/>
                <a:gd name="connsiteX2" fmla="*/ 493736 w 3371465"/>
                <a:gd name="connsiteY2" fmla="*/ 493926 h 3372736"/>
                <a:gd name="connsiteX3" fmla="*/ 493736 w 3371465"/>
                <a:gd name="connsiteY3" fmla="*/ 2878810 h 3372736"/>
                <a:gd name="connsiteX4" fmla="*/ 2877724 w 3371465"/>
                <a:gd name="connsiteY4" fmla="*/ 2878810 h 337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65" h="3372736">
                  <a:moveTo>
                    <a:pt x="2877724" y="2878810"/>
                  </a:moveTo>
                  <a:cubicBezTo>
                    <a:pt x="3536045" y="2220241"/>
                    <a:pt x="3536045" y="1152495"/>
                    <a:pt x="2877724" y="493926"/>
                  </a:cubicBezTo>
                  <a:cubicBezTo>
                    <a:pt x="2219392" y="-164642"/>
                    <a:pt x="1152052" y="-164642"/>
                    <a:pt x="493736" y="493926"/>
                  </a:cubicBezTo>
                  <a:cubicBezTo>
                    <a:pt x="-164579" y="1152495"/>
                    <a:pt x="-164579" y="2220241"/>
                    <a:pt x="493736" y="2878810"/>
                  </a:cubicBezTo>
                  <a:cubicBezTo>
                    <a:pt x="1152052" y="3537378"/>
                    <a:pt x="2219392" y="3537378"/>
                    <a:pt x="2877724" y="2878810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39" name="Полилиния 238">
              <a:extLst>
                <a:ext uri="{FF2B5EF4-FFF2-40B4-BE49-F238E27FC236}">
                  <a16:creationId xmlns:a16="http://schemas.microsoft.com/office/drawing/2014/main" xmlns="" id="{00D2E615-C037-A546-7C22-FFC97E3BAE39}"/>
                </a:ext>
              </a:extLst>
            </p:cNvPr>
            <p:cNvSpPr/>
            <p:nvPr/>
          </p:nvSpPr>
          <p:spPr>
            <a:xfrm>
              <a:off x="9995237" y="2809010"/>
              <a:ext cx="3371449" cy="3372741"/>
            </a:xfrm>
            <a:custGeom>
              <a:avLst/>
              <a:gdLst>
                <a:gd name="connsiteX0" fmla="*/ 2877708 w 3371449"/>
                <a:gd name="connsiteY0" fmla="*/ 2878815 h 3372741"/>
                <a:gd name="connsiteX1" fmla="*/ 2877708 w 3371449"/>
                <a:gd name="connsiteY1" fmla="*/ 493925 h 3372741"/>
                <a:gd name="connsiteX2" fmla="*/ 493698 w 3371449"/>
                <a:gd name="connsiteY2" fmla="*/ 493925 h 3372741"/>
                <a:gd name="connsiteX3" fmla="*/ 493698 w 3371449"/>
                <a:gd name="connsiteY3" fmla="*/ 2878815 h 3372741"/>
                <a:gd name="connsiteX4" fmla="*/ 2877708 w 3371449"/>
                <a:gd name="connsiteY4" fmla="*/ 2878815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41">
                  <a:moveTo>
                    <a:pt x="2877708" y="2878815"/>
                  </a:moveTo>
                  <a:cubicBezTo>
                    <a:pt x="3536030" y="2220246"/>
                    <a:pt x="3536030" y="1152494"/>
                    <a:pt x="2877708" y="493925"/>
                  </a:cubicBezTo>
                  <a:cubicBezTo>
                    <a:pt x="2219387" y="-164642"/>
                    <a:pt x="1152020" y="-164642"/>
                    <a:pt x="493698" y="493925"/>
                  </a:cubicBezTo>
                  <a:cubicBezTo>
                    <a:pt x="-164566" y="1152494"/>
                    <a:pt x="-164566" y="2220246"/>
                    <a:pt x="493698" y="2878815"/>
                  </a:cubicBezTo>
                  <a:cubicBezTo>
                    <a:pt x="1152020" y="3537383"/>
                    <a:pt x="2219387" y="3537383"/>
                    <a:pt x="2877708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40" name="Полилиния 239">
              <a:extLst>
                <a:ext uri="{FF2B5EF4-FFF2-40B4-BE49-F238E27FC236}">
                  <a16:creationId xmlns:a16="http://schemas.microsoft.com/office/drawing/2014/main" xmlns="" id="{5E905476-5116-C691-689D-61A41B805986}"/>
                </a:ext>
              </a:extLst>
            </p:cNvPr>
            <p:cNvSpPr/>
            <p:nvPr/>
          </p:nvSpPr>
          <p:spPr>
            <a:xfrm>
              <a:off x="7104134" y="4563362"/>
              <a:ext cx="3371486" cy="3372767"/>
            </a:xfrm>
            <a:custGeom>
              <a:avLst/>
              <a:gdLst>
                <a:gd name="connsiteX0" fmla="*/ 1685735 w 3371486"/>
                <a:gd name="connsiteY0" fmla="*/ 3372767 h 3372767"/>
                <a:gd name="connsiteX1" fmla="*/ 3371486 w 3371486"/>
                <a:gd name="connsiteY1" fmla="*/ 1686386 h 3372767"/>
                <a:gd name="connsiteX2" fmla="*/ 1685735 w 3371486"/>
                <a:gd name="connsiteY2" fmla="*/ 0 h 3372767"/>
                <a:gd name="connsiteX3" fmla="*/ 0 w 3371486"/>
                <a:gd name="connsiteY3" fmla="*/ 1686386 h 3372767"/>
                <a:gd name="connsiteX4" fmla="*/ 1685735 w 3371486"/>
                <a:gd name="connsiteY4" fmla="*/ 3372767 h 337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6" h="3372767">
                  <a:moveTo>
                    <a:pt x="1685735" y="3372767"/>
                  </a:moveTo>
                  <a:cubicBezTo>
                    <a:pt x="2616721" y="3372767"/>
                    <a:pt x="3371486" y="2617748"/>
                    <a:pt x="3371486" y="1686386"/>
                  </a:cubicBezTo>
                  <a:cubicBezTo>
                    <a:pt x="3371486" y="755019"/>
                    <a:pt x="2616721" y="0"/>
                    <a:pt x="1685735" y="0"/>
                  </a:cubicBezTo>
                  <a:cubicBezTo>
                    <a:pt x="754731" y="0"/>
                    <a:pt x="0" y="755019"/>
                    <a:pt x="0" y="1686386"/>
                  </a:cubicBezTo>
                  <a:cubicBezTo>
                    <a:pt x="0" y="2617748"/>
                    <a:pt x="754731" y="3372767"/>
                    <a:pt x="1685735" y="3372767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41" name="Полилиния 240">
              <a:extLst>
                <a:ext uri="{FF2B5EF4-FFF2-40B4-BE49-F238E27FC236}">
                  <a16:creationId xmlns:a16="http://schemas.microsoft.com/office/drawing/2014/main" xmlns="" id="{02558844-7479-A9BA-4BC8-2D80AE77857F}"/>
                </a:ext>
              </a:extLst>
            </p:cNvPr>
            <p:cNvSpPr/>
            <p:nvPr/>
          </p:nvSpPr>
          <p:spPr>
            <a:xfrm>
              <a:off x="9729220" y="2431176"/>
              <a:ext cx="3371491" cy="3372773"/>
            </a:xfrm>
            <a:custGeom>
              <a:avLst/>
              <a:gdLst>
                <a:gd name="connsiteX0" fmla="*/ 1685745 w 3371491"/>
                <a:gd name="connsiteY0" fmla="*/ 3372774 h 3372773"/>
                <a:gd name="connsiteX1" fmla="*/ 3371492 w 3371491"/>
                <a:gd name="connsiteY1" fmla="*/ 1686387 h 3372773"/>
                <a:gd name="connsiteX2" fmla="*/ 1685745 w 3371491"/>
                <a:gd name="connsiteY2" fmla="*/ 0 h 3372773"/>
                <a:gd name="connsiteX3" fmla="*/ 0 w 3371491"/>
                <a:gd name="connsiteY3" fmla="*/ 1686387 h 3372773"/>
                <a:gd name="connsiteX4" fmla="*/ 1685745 w 3371491"/>
                <a:gd name="connsiteY4" fmla="*/ 3372774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1" h="3372773">
                  <a:moveTo>
                    <a:pt x="1685745" y="3372774"/>
                  </a:moveTo>
                  <a:cubicBezTo>
                    <a:pt x="2616783" y="3372774"/>
                    <a:pt x="3371492" y="2617749"/>
                    <a:pt x="3371492" y="1686387"/>
                  </a:cubicBezTo>
                  <a:cubicBezTo>
                    <a:pt x="3371492" y="755020"/>
                    <a:pt x="2616783" y="0"/>
                    <a:pt x="1685745" y="0"/>
                  </a:cubicBezTo>
                  <a:cubicBezTo>
                    <a:pt x="754764" y="0"/>
                    <a:pt x="0" y="755020"/>
                    <a:pt x="0" y="1686387"/>
                  </a:cubicBezTo>
                  <a:cubicBezTo>
                    <a:pt x="0" y="2617749"/>
                    <a:pt x="754764" y="3372774"/>
                    <a:pt x="1685745" y="3372774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42" name="Полилиния 241">
              <a:extLst>
                <a:ext uri="{FF2B5EF4-FFF2-40B4-BE49-F238E27FC236}">
                  <a16:creationId xmlns:a16="http://schemas.microsoft.com/office/drawing/2014/main" xmlns="" id="{7BE93E9C-254B-37EA-17C2-FA990BE62415}"/>
                </a:ext>
              </a:extLst>
            </p:cNvPr>
            <p:cNvSpPr/>
            <p:nvPr/>
          </p:nvSpPr>
          <p:spPr>
            <a:xfrm>
              <a:off x="7419023" y="4901449"/>
              <a:ext cx="3371447" cy="3372724"/>
            </a:xfrm>
            <a:custGeom>
              <a:avLst/>
              <a:gdLst>
                <a:gd name="connsiteX0" fmla="*/ 2877707 w 3371447"/>
                <a:gd name="connsiteY0" fmla="*/ 2878815 h 3372724"/>
                <a:gd name="connsiteX1" fmla="*/ 2877707 w 3371447"/>
                <a:gd name="connsiteY1" fmla="*/ 493926 h 3372724"/>
                <a:gd name="connsiteX2" fmla="*/ 493737 w 3371447"/>
                <a:gd name="connsiteY2" fmla="*/ 493926 h 3372724"/>
                <a:gd name="connsiteX3" fmla="*/ 493737 w 3371447"/>
                <a:gd name="connsiteY3" fmla="*/ 2878815 h 3372724"/>
                <a:gd name="connsiteX4" fmla="*/ 2877707 w 3371447"/>
                <a:gd name="connsiteY4" fmla="*/ 2878815 h 33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7" h="3372724">
                  <a:moveTo>
                    <a:pt x="2877707" y="2878815"/>
                  </a:moveTo>
                  <a:cubicBezTo>
                    <a:pt x="3536028" y="2220247"/>
                    <a:pt x="3536028" y="1152495"/>
                    <a:pt x="2877707" y="493926"/>
                  </a:cubicBezTo>
                  <a:cubicBezTo>
                    <a:pt x="2219386" y="-164642"/>
                    <a:pt x="1152047" y="-164642"/>
                    <a:pt x="493737" y="493926"/>
                  </a:cubicBezTo>
                  <a:cubicBezTo>
                    <a:pt x="-164579" y="1152495"/>
                    <a:pt x="-164579" y="2220247"/>
                    <a:pt x="493737" y="2878815"/>
                  </a:cubicBezTo>
                  <a:cubicBezTo>
                    <a:pt x="1152047" y="3537361"/>
                    <a:pt x="2219386" y="3537361"/>
                    <a:pt x="2877707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43" name="Полилиния 242">
              <a:extLst>
                <a:ext uri="{FF2B5EF4-FFF2-40B4-BE49-F238E27FC236}">
                  <a16:creationId xmlns:a16="http://schemas.microsoft.com/office/drawing/2014/main" xmlns="" id="{3A477496-6E04-B13D-6B3D-E6F307C94E7E}"/>
                </a:ext>
              </a:extLst>
            </p:cNvPr>
            <p:cNvSpPr/>
            <p:nvPr/>
          </p:nvSpPr>
          <p:spPr>
            <a:xfrm>
              <a:off x="9370968" y="2139129"/>
              <a:ext cx="3371422" cy="3372742"/>
            </a:xfrm>
            <a:custGeom>
              <a:avLst/>
              <a:gdLst>
                <a:gd name="connsiteX0" fmla="*/ 2877681 w 3371422"/>
                <a:gd name="connsiteY0" fmla="*/ 2878816 h 3372742"/>
                <a:gd name="connsiteX1" fmla="*/ 2877681 w 3371422"/>
                <a:gd name="connsiteY1" fmla="*/ 493926 h 3372742"/>
                <a:gd name="connsiteX2" fmla="*/ 493728 w 3371422"/>
                <a:gd name="connsiteY2" fmla="*/ 493926 h 3372742"/>
                <a:gd name="connsiteX3" fmla="*/ 493728 w 3371422"/>
                <a:gd name="connsiteY3" fmla="*/ 2878816 h 3372742"/>
                <a:gd name="connsiteX4" fmla="*/ 2877681 w 3371422"/>
                <a:gd name="connsiteY4" fmla="*/ 2878816 h 337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2" h="3372742">
                  <a:moveTo>
                    <a:pt x="2877681" y="2878816"/>
                  </a:moveTo>
                  <a:cubicBezTo>
                    <a:pt x="3536003" y="2220247"/>
                    <a:pt x="3536003" y="1152495"/>
                    <a:pt x="2877681" y="493926"/>
                  </a:cubicBezTo>
                  <a:cubicBezTo>
                    <a:pt x="2219418" y="-164642"/>
                    <a:pt x="1152049" y="-164642"/>
                    <a:pt x="493728" y="493926"/>
                  </a:cubicBezTo>
                  <a:cubicBezTo>
                    <a:pt x="-164576" y="1152495"/>
                    <a:pt x="-164576" y="2220247"/>
                    <a:pt x="493728" y="2878816"/>
                  </a:cubicBezTo>
                  <a:cubicBezTo>
                    <a:pt x="1152049" y="3537384"/>
                    <a:pt x="2219418" y="3537384"/>
                    <a:pt x="2877681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44" name="Полилиния 243">
              <a:extLst>
                <a:ext uri="{FF2B5EF4-FFF2-40B4-BE49-F238E27FC236}">
                  <a16:creationId xmlns:a16="http://schemas.microsoft.com/office/drawing/2014/main" xmlns="" id="{5913D7E0-D66A-25A0-9895-1F8A598FA10E}"/>
                </a:ext>
              </a:extLst>
            </p:cNvPr>
            <p:cNvSpPr/>
            <p:nvPr/>
          </p:nvSpPr>
          <p:spPr>
            <a:xfrm>
              <a:off x="7813607" y="5141801"/>
              <a:ext cx="3371486" cy="3372778"/>
            </a:xfrm>
            <a:custGeom>
              <a:avLst/>
              <a:gdLst>
                <a:gd name="connsiteX0" fmla="*/ 1685741 w 3371486"/>
                <a:gd name="connsiteY0" fmla="*/ 3372779 h 3372778"/>
                <a:gd name="connsiteX1" fmla="*/ 3371487 w 3371486"/>
                <a:gd name="connsiteY1" fmla="*/ 1686387 h 3372778"/>
                <a:gd name="connsiteX2" fmla="*/ 1685741 w 3371486"/>
                <a:gd name="connsiteY2" fmla="*/ 0 h 3372778"/>
                <a:gd name="connsiteX3" fmla="*/ 0 w 3371486"/>
                <a:gd name="connsiteY3" fmla="*/ 1686387 h 3372778"/>
                <a:gd name="connsiteX4" fmla="*/ 1685741 w 3371486"/>
                <a:gd name="connsiteY4" fmla="*/ 3372779 h 337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6" h="3372778">
                  <a:moveTo>
                    <a:pt x="1685741" y="3372779"/>
                  </a:moveTo>
                  <a:cubicBezTo>
                    <a:pt x="2616722" y="3372779"/>
                    <a:pt x="3371487" y="2617754"/>
                    <a:pt x="3371487" y="1686387"/>
                  </a:cubicBezTo>
                  <a:cubicBezTo>
                    <a:pt x="3371487" y="755020"/>
                    <a:pt x="2616722" y="0"/>
                    <a:pt x="1685741" y="0"/>
                  </a:cubicBezTo>
                  <a:cubicBezTo>
                    <a:pt x="754731" y="0"/>
                    <a:pt x="0" y="755020"/>
                    <a:pt x="0" y="1686387"/>
                  </a:cubicBezTo>
                  <a:cubicBezTo>
                    <a:pt x="0" y="2617754"/>
                    <a:pt x="754731" y="3372779"/>
                    <a:pt x="1685741" y="3372779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45" name="Полилиния 244">
              <a:extLst>
                <a:ext uri="{FF2B5EF4-FFF2-40B4-BE49-F238E27FC236}">
                  <a16:creationId xmlns:a16="http://schemas.microsoft.com/office/drawing/2014/main" xmlns="" id="{CC8CC170-D29A-5EBB-FDB0-011198E6B626}"/>
                </a:ext>
              </a:extLst>
            </p:cNvPr>
            <p:cNvSpPr/>
            <p:nvPr/>
          </p:nvSpPr>
          <p:spPr>
            <a:xfrm>
              <a:off x="8947334" y="1954869"/>
              <a:ext cx="3371443" cy="3372737"/>
            </a:xfrm>
            <a:custGeom>
              <a:avLst/>
              <a:gdLst>
                <a:gd name="connsiteX0" fmla="*/ 2877703 w 3371443"/>
                <a:gd name="connsiteY0" fmla="*/ 2878811 h 3372737"/>
                <a:gd name="connsiteX1" fmla="*/ 2877703 w 3371443"/>
                <a:gd name="connsiteY1" fmla="*/ 493926 h 3372737"/>
                <a:gd name="connsiteX2" fmla="*/ 493750 w 3371443"/>
                <a:gd name="connsiteY2" fmla="*/ 493926 h 3372737"/>
                <a:gd name="connsiteX3" fmla="*/ 493750 w 3371443"/>
                <a:gd name="connsiteY3" fmla="*/ 2878811 h 3372737"/>
                <a:gd name="connsiteX4" fmla="*/ 2877703 w 3371443"/>
                <a:gd name="connsiteY4" fmla="*/ 2878811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3" h="3372737">
                  <a:moveTo>
                    <a:pt x="2877703" y="2878811"/>
                  </a:moveTo>
                  <a:cubicBezTo>
                    <a:pt x="3536024" y="2220243"/>
                    <a:pt x="3536024" y="1152496"/>
                    <a:pt x="2877703" y="493926"/>
                  </a:cubicBezTo>
                  <a:cubicBezTo>
                    <a:pt x="2219381" y="-164642"/>
                    <a:pt x="1152070" y="-164642"/>
                    <a:pt x="493750" y="493926"/>
                  </a:cubicBezTo>
                  <a:cubicBezTo>
                    <a:pt x="-164583" y="1152496"/>
                    <a:pt x="-164583" y="2220243"/>
                    <a:pt x="493750" y="2878811"/>
                  </a:cubicBezTo>
                  <a:cubicBezTo>
                    <a:pt x="1152070" y="3537379"/>
                    <a:pt x="2219381" y="3537379"/>
                    <a:pt x="2877703" y="2878811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46" name="Полилиния 245">
              <a:extLst>
                <a:ext uri="{FF2B5EF4-FFF2-40B4-BE49-F238E27FC236}">
                  <a16:creationId xmlns:a16="http://schemas.microsoft.com/office/drawing/2014/main" xmlns="" id="{C1C7C309-FF35-23A7-DA11-C180E350BCF7}"/>
                </a:ext>
              </a:extLst>
            </p:cNvPr>
            <p:cNvSpPr/>
            <p:nvPr/>
          </p:nvSpPr>
          <p:spPr>
            <a:xfrm>
              <a:off x="8258681" y="5266577"/>
              <a:ext cx="3371447" cy="3372728"/>
            </a:xfrm>
            <a:custGeom>
              <a:avLst/>
              <a:gdLst>
                <a:gd name="connsiteX0" fmla="*/ 2877707 w 3371447"/>
                <a:gd name="connsiteY0" fmla="*/ 2878833 h 3372728"/>
                <a:gd name="connsiteX1" fmla="*/ 2877707 w 3371447"/>
                <a:gd name="connsiteY1" fmla="*/ 493926 h 3372728"/>
                <a:gd name="connsiteX2" fmla="*/ 493737 w 3371447"/>
                <a:gd name="connsiteY2" fmla="*/ 493926 h 3372728"/>
                <a:gd name="connsiteX3" fmla="*/ 493737 w 3371447"/>
                <a:gd name="connsiteY3" fmla="*/ 2878833 h 3372728"/>
                <a:gd name="connsiteX4" fmla="*/ 2877707 w 3371447"/>
                <a:gd name="connsiteY4" fmla="*/ 2878833 h 337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7" h="3372728">
                  <a:moveTo>
                    <a:pt x="2877707" y="2878833"/>
                  </a:moveTo>
                  <a:cubicBezTo>
                    <a:pt x="3536028" y="2220247"/>
                    <a:pt x="3536028" y="1152495"/>
                    <a:pt x="2877707" y="493926"/>
                  </a:cubicBezTo>
                  <a:cubicBezTo>
                    <a:pt x="2219386" y="-164642"/>
                    <a:pt x="1152075" y="-164642"/>
                    <a:pt x="493737" y="493926"/>
                  </a:cubicBezTo>
                  <a:cubicBezTo>
                    <a:pt x="-164579" y="1152495"/>
                    <a:pt x="-164579" y="2220247"/>
                    <a:pt x="493737" y="2878833"/>
                  </a:cubicBezTo>
                  <a:cubicBezTo>
                    <a:pt x="1152075" y="3537361"/>
                    <a:pt x="2219386" y="3537361"/>
                    <a:pt x="2877707" y="287883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47" name="Полилиния 246">
              <a:extLst>
                <a:ext uri="{FF2B5EF4-FFF2-40B4-BE49-F238E27FC236}">
                  <a16:creationId xmlns:a16="http://schemas.microsoft.com/office/drawing/2014/main" xmlns="" id="{90069060-465E-5CC3-5707-4135DE44B2A8}"/>
                </a:ext>
              </a:extLst>
            </p:cNvPr>
            <p:cNvSpPr/>
            <p:nvPr/>
          </p:nvSpPr>
          <p:spPr>
            <a:xfrm>
              <a:off x="8489658" y="1891779"/>
              <a:ext cx="3371452" cy="3372773"/>
            </a:xfrm>
            <a:custGeom>
              <a:avLst/>
              <a:gdLst>
                <a:gd name="connsiteX0" fmla="*/ 1685763 w 3371452"/>
                <a:gd name="connsiteY0" fmla="*/ 3372773 h 3372773"/>
                <a:gd name="connsiteX1" fmla="*/ 3371452 w 3371452"/>
                <a:gd name="connsiteY1" fmla="*/ 1686387 h 3372773"/>
                <a:gd name="connsiteX2" fmla="*/ 1685763 w 3371452"/>
                <a:gd name="connsiteY2" fmla="*/ 0 h 3372773"/>
                <a:gd name="connsiteX3" fmla="*/ 0 w 3371452"/>
                <a:gd name="connsiteY3" fmla="*/ 1686387 h 3372773"/>
                <a:gd name="connsiteX4" fmla="*/ 1685763 w 3371452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2" h="3372773">
                  <a:moveTo>
                    <a:pt x="1685763" y="3372773"/>
                  </a:moveTo>
                  <a:cubicBezTo>
                    <a:pt x="2616744" y="3372773"/>
                    <a:pt x="3371452" y="2617754"/>
                    <a:pt x="3371452" y="1686387"/>
                  </a:cubicBezTo>
                  <a:cubicBezTo>
                    <a:pt x="3371452" y="755021"/>
                    <a:pt x="2616744" y="0"/>
                    <a:pt x="1685763" y="0"/>
                  </a:cubicBezTo>
                  <a:cubicBezTo>
                    <a:pt x="754725" y="0"/>
                    <a:pt x="0" y="755021"/>
                    <a:pt x="0" y="1686387"/>
                  </a:cubicBezTo>
                  <a:cubicBezTo>
                    <a:pt x="0" y="2617754"/>
                    <a:pt x="754725" y="3372773"/>
                    <a:pt x="1685763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48" name="Полилиния 247">
              <a:extLst>
                <a:ext uri="{FF2B5EF4-FFF2-40B4-BE49-F238E27FC236}">
                  <a16:creationId xmlns:a16="http://schemas.microsoft.com/office/drawing/2014/main" xmlns="" id="{BF83970E-2DDF-EF44-2DFD-E7C9100DD6DB}"/>
                </a:ext>
              </a:extLst>
            </p:cNvPr>
            <p:cNvSpPr/>
            <p:nvPr/>
          </p:nvSpPr>
          <p:spPr>
            <a:xfrm>
              <a:off x="6967526" y="4334979"/>
              <a:ext cx="3371480" cy="3372772"/>
            </a:xfrm>
            <a:custGeom>
              <a:avLst/>
              <a:gdLst>
                <a:gd name="connsiteX0" fmla="*/ 1685735 w 3371480"/>
                <a:gd name="connsiteY0" fmla="*/ 3372773 h 3372772"/>
                <a:gd name="connsiteX1" fmla="*/ 3371480 w 3371480"/>
                <a:gd name="connsiteY1" fmla="*/ 1686387 h 3372772"/>
                <a:gd name="connsiteX2" fmla="*/ 1685735 w 3371480"/>
                <a:gd name="connsiteY2" fmla="*/ 0 h 3372772"/>
                <a:gd name="connsiteX3" fmla="*/ 0 w 3371480"/>
                <a:gd name="connsiteY3" fmla="*/ 1686387 h 3372772"/>
                <a:gd name="connsiteX4" fmla="*/ 1685735 w 3371480"/>
                <a:gd name="connsiteY4" fmla="*/ 3372773 h 337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0" h="3372772">
                  <a:moveTo>
                    <a:pt x="1685735" y="3372773"/>
                  </a:moveTo>
                  <a:cubicBezTo>
                    <a:pt x="2616715" y="3372773"/>
                    <a:pt x="3371480" y="2617754"/>
                    <a:pt x="3371480" y="1686387"/>
                  </a:cubicBezTo>
                  <a:cubicBezTo>
                    <a:pt x="3371480" y="755019"/>
                    <a:pt x="2616715" y="0"/>
                    <a:pt x="1685735" y="0"/>
                  </a:cubicBezTo>
                  <a:cubicBezTo>
                    <a:pt x="754731" y="0"/>
                    <a:pt x="0" y="755019"/>
                    <a:pt x="0" y="1686387"/>
                  </a:cubicBezTo>
                  <a:cubicBezTo>
                    <a:pt x="0" y="2617754"/>
                    <a:pt x="754731" y="3372773"/>
                    <a:pt x="1685735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49" name="Полилиния 248">
              <a:extLst>
                <a:ext uri="{FF2B5EF4-FFF2-40B4-BE49-F238E27FC236}">
                  <a16:creationId xmlns:a16="http://schemas.microsoft.com/office/drawing/2014/main" xmlns="" id="{C4C23EB4-D7DA-7262-0238-991BC76A557B}"/>
                </a:ext>
              </a:extLst>
            </p:cNvPr>
            <p:cNvSpPr/>
            <p:nvPr/>
          </p:nvSpPr>
          <p:spPr>
            <a:xfrm>
              <a:off x="9893089" y="2638700"/>
              <a:ext cx="3371492" cy="3372771"/>
            </a:xfrm>
            <a:custGeom>
              <a:avLst/>
              <a:gdLst>
                <a:gd name="connsiteX0" fmla="*/ 1685746 w 3371492"/>
                <a:gd name="connsiteY0" fmla="*/ 3372772 h 3372771"/>
                <a:gd name="connsiteX1" fmla="*/ 3371492 w 3371492"/>
                <a:gd name="connsiteY1" fmla="*/ 1686386 h 3372771"/>
                <a:gd name="connsiteX2" fmla="*/ 1685746 w 3371492"/>
                <a:gd name="connsiteY2" fmla="*/ 0 h 3372771"/>
                <a:gd name="connsiteX3" fmla="*/ 0 w 3371492"/>
                <a:gd name="connsiteY3" fmla="*/ 1686386 h 3372771"/>
                <a:gd name="connsiteX4" fmla="*/ 1685746 w 3371492"/>
                <a:gd name="connsiteY4" fmla="*/ 3372772 h 337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71">
                  <a:moveTo>
                    <a:pt x="1685746" y="3372772"/>
                  </a:moveTo>
                  <a:cubicBezTo>
                    <a:pt x="2616784" y="3372772"/>
                    <a:pt x="3371492" y="2617753"/>
                    <a:pt x="3371492" y="1686386"/>
                  </a:cubicBezTo>
                  <a:cubicBezTo>
                    <a:pt x="3371492" y="755018"/>
                    <a:pt x="2616784" y="0"/>
                    <a:pt x="1685746" y="0"/>
                  </a:cubicBezTo>
                  <a:cubicBezTo>
                    <a:pt x="754765" y="0"/>
                    <a:pt x="0" y="755018"/>
                    <a:pt x="0" y="1686386"/>
                  </a:cubicBezTo>
                  <a:cubicBezTo>
                    <a:pt x="0" y="2617753"/>
                    <a:pt x="754765" y="3372772"/>
                    <a:pt x="1685746" y="3372772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50" name="Полилиния 249">
              <a:extLst>
                <a:ext uri="{FF2B5EF4-FFF2-40B4-BE49-F238E27FC236}">
                  <a16:creationId xmlns:a16="http://schemas.microsoft.com/office/drawing/2014/main" xmlns="" id="{01EFDA37-AE01-1254-83EB-DBC046E8FE08}"/>
                </a:ext>
              </a:extLst>
            </p:cNvPr>
            <p:cNvSpPr/>
            <p:nvPr/>
          </p:nvSpPr>
          <p:spPr>
            <a:xfrm>
              <a:off x="7226084" y="4718196"/>
              <a:ext cx="3371441" cy="3372728"/>
            </a:xfrm>
            <a:custGeom>
              <a:avLst/>
              <a:gdLst>
                <a:gd name="connsiteX0" fmla="*/ 2877701 w 3371441"/>
                <a:gd name="connsiteY0" fmla="*/ 2878815 h 3372728"/>
                <a:gd name="connsiteX1" fmla="*/ 2877701 w 3371441"/>
                <a:gd name="connsiteY1" fmla="*/ 493926 h 3372728"/>
                <a:gd name="connsiteX2" fmla="*/ 493737 w 3371441"/>
                <a:gd name="connsiteY2" fmla="*/ 493926 h 3372728"/>
                <a:gd name="connsiteX3" fmla="*/ 493737 w 3371441"/>
                <a:gd name="connsiteY3" fmla="*/ 2878815 h 3372728"/>
                <a:gd name="connsiteX4" fmla="*/ 2877701 w 3371441"/>
                <a:gd name="connsiteY4" fmla="*/ 2878815 h 337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1" h="3372728">
                  <a:moveTo>
                    <a:pt x="2877701" y="2878815"/>
                  </a:moveTo>
                  <a:cubicBezTo>
                    <a:pt x="3536022" y="2220247"/>
                    <a:pt x="3536022" y="1152495"/>
                    <a:pt x="2877701" y="493926"/>
                  </a:cubicBezTo>
                  <a:cubicBezTo>
                    <a:pt x="2219380" y="-164642"/>
                    <a:pt x="1152052" y="-164642"/>
                    <a:pt x="493737" y="493926"/>
                  </a:cubicBezTo>
                  <a:cubicBezTo>
                    <a:pt x="-164579" y="1152495"/>
                    <a:pt x="-164579" y="2220247"/>
                    <a:pt x="493737" y="2878815"/>
                  </a:cubicBezTo>
                  <a:cubicBezTo>
                    <a:pt x="1152052" y="3537367"/>
                    <a:pt x="2219380" y="3537367"/>
                    <a:pt x="2877701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51" name="Полилиния 250">
              <a:extLst>
                <a:ext uri="{FF2B5EF4-FFF2-40B4-BE49-F238E27FC236}">
                  <a16:creationId xmlns:a16="http://schemas.microsoft.com/office/drawing/2014/main" xmlns="" id="{63950009-AD11-51B4-4C84-9467B35198BF}"/>
                </a:ext>
              </a:extLst>
            </p:cNvPr>
            <p:cNvSpPr/>
            <p:nvPr/>
          </p:nvSpPr>
          <p:spPr>
            <a:xfrm>
              <a:off x="9584867" y="2294522"/>
              <a:ext cx="3371492" cy="3372769"/>
            </a:xfrm>
            <a:custGeom>
              <a:avLst/>
              <a:gdLst>
                <a:gd name="connsiteX0" fmla="*/ 1685746 w 3371492"/>
                <a:gd name="connsiteY0" fmla="*/ 3372770 h 3372769"/>
                <a:gd name="connsiteX1" fmla="*/ 3371492 w 3371492"/>
                <a:gd name="connsiteY1" fmla="*/ 1686383 h 3372769"/>
                <a:gd name="connsiteX2" fmla="*/ 1685746 w 3371492"/>
                <a:gd name="connsiteY2" fmla="*/ 0 h 3372769"/>
                <a:gd name="connsiteX3" fmla="*/ 0 w 3371492"/>
                <a:gd name="connsiteY3" fmla="*/ 1686383 h 3372769"/>
                <a:gd name="connsiteX4" fmla="*/ 1685746 w 3371492"/>
                <a:gd name="connsiteY4" fmla="*/ 3372770 h 337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69">
                  <a:moveTo>
                    <a:pt x="1685746" y="3372770"/>
                  </a:moveTo>
                  <a:cubicBezTo>
                    <a:pt x="2616784" y="3372770"/>
                    <a:pt x="3371492" y="2617750"/>
                    <a:pt x="3371492" y="1686383"/>
                  </a:cubicBezTo>
                  <a:cubicBezTo>
                    <a:pt x="3371492" y="755022"/>
                    <a:pt x="2616784" y="0"/>
                    <a:pt x="1685746" y="0"/>
                  </a:cubicBezTo>
                  <a:cubicBezTo>
                    <a:pt x="754765" y="0"/>
                    <a:pt x="0" y="755022"/>
                    <a:pt x="0" y="1686383"/>
                  </a:cubicBezTo>
                  <a:cubicBezTo>
                    <a:pt x="0" y="2617750"/>
                    <a:pt x="754765" y="3372770"/>
                    <a:pt x="1685746" y="3372770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52" name="Полилиния 251">
              <a:extLst>
                <a:ext uri="{FF2B5EF4-FFF2-40B4-BE49-F238E27FC236}">
                  <a16:creationId xmlns:a16="http://schemas.microsoft.com/office/drawing/2014/main" xmlns="" id="{E627895C-DF71-BBF7-0134-0F7AA334AF55}"/>
                </a:ext>
              </a:extLst>
            </p:cNvPr>
            <p:cNvSpPr/>
            <p:nvPr/>
          </p:nvSpPr>
          <p:spPr>
            <a:xfrm>
              <a:off x="7578359" y="5017182"/>
              <a:ext cx="3371457" cy="3372784"/>
            </a:xfrm>
            <a:custGeom>
              <a:avLst/>
              <a:gdLst>
                <a:gd name="connsiteX0" fmla="*/ 1685712 w 3371457"/>
                <a:gd name="connsiteY0" fmla="*/ 3372785 h 3372784"/>
                <a:gd name="connsiteX1" fmla="*/ 3371457 w 3371457"/>
                <a:gd name="connsiteY1" fmla="*/ 1686387 h 3372784"/>
                <a:gd name="connsiteX2" fmla="*/ 1685712 w 3371457"/>
                <a:gd name="connsiteY2" fmla="*/ 0 h 3372784"/>
                <a:gd name="connsiteX3" fmla="*/ 0 w 3371457"/>
                <a:gd name="connsiteY3" fmla="*/ 1686387 h 3372784"/>
                <a:gd name="connsiteX4" fmla="*/ 1685712 w 3371457"/>
                <a:gd name="connsiteY4" fmla="*/ 3372785 h 337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7" h="3372784">
                  <a:moveTo>
                    <a:pt x="1685712" y="3372785"/>
                  </a:moveTo>
                  <a:cubicBezTo>
                    <a:pt x="2616749" y="3372785"/>
                    <a:pt x="3371457" y="2617748"/>
                    <a:pt x="3371457" y="1686387"/>
                  </a:cubicBezTo>
                  <a:cubicBezTo>
                    <a:pt x="3371457" y="755019"/>
                    <a:pt x="2616749" y="0"/>
                    <a:pt x="1685712" y="0"/>
                  </a:cubicBezTo>
                  <a:cubicBezTo>
                    <a:pt x="754731" y="0"/>
                    <a:pt x="0" y="755019"/>
                    <a:pt x="0" y="1686387"/>
                  </a:cubicBezTo>
                  <a:cubicBezTo>
                    <a:pt x="0" y="2617748"/>
                    <a:pt x="754731" y="3372785"/>
                    <a:pt x="1685712" y="337278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53" name="Полилиния 252">
              <a:extLst>
                <a:ext uri="{FF2B5EF4-FFF2-40B4-BE49-F238E27FC236}">
                  <a16:creationId xmlns:a16="http://schemas.microsoft.com/office/drawing/2014/main" xmlns="" id="{8B94D9CF-ABF9-14F7-61C1-A63BFE382ABC}"/>
                </a:ext>
              </a:extLst>
            </p:cNvPr>
            <p:cNvSpPr/>
            <p:nvPr/>
          </p:nvSpPr>
          <p:spPr>
            <a:xfrm>
              <a:off x="9195203" y="2046386"/>
              <a:ext cx="3371426" cy="3372740"/>
            </a:xfrm>
            <a:custGeom>
              <a:avLst/>
              <a:gdLst>
                <a:gd name="connsiteX0" fmla="*/ 2877686 w 3371426"/>
                <a:gd name="connsiteY0" fmla="*/ 2878815 h 3372740"/>
                <a:gd name="connsiteX1" fmla="*/ 2877686 w 3371426"/>
                <a:gd name="connsiteY1" fmla="*/ 493926 h 3372740"/>
                <a:gd name="connsiteX2" fmla="*/ 493732 w 3371426"/>
                <a:gd name="connsiteY2" fmla="*/ 493926 h 3372740"/>
                <a:gd name="connsiteX3" fmla="*/ 493732 w 3371426"/>
                <a:gd name="connsiteY3" fmla="*/ 2878815 h 3372740"/>
                <a:gd name="connsiteX4" fmla="*/ 2877686 w 3371426"/>
                <a:gd name="connsiteY4" fmla="*/ 2878815 h 33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6" h="3372740">
                  <a:moveTo>
                    <a:pt x="2877686" y="2878815"/>
                  </a:moveTo>
                  <a:cubicBezTo>
                    <a:pt x="3536007" y="2220246"/>
                    <a:pt x="3536007" y="1152494"/>
                    <a:pt x="2877686" y="493926"/>
                  </a:cubicBezTo>
                  <a:cubicBezTo>
                    <a:pt x="2219365" y="-164642"/>
                    <a:pt x="1152054" y="-164642"/>
                    <a:pt x="493732" y="493926"/>
                  </a:cubicBezTo>
                  <a:cubicBezTo>
                    <a:pt x="-164577" y="1152494"/>
                    <a:pt x="-164577" y="2220246"/>
                    <a:pt x="493732" y="2878815"/>
                  </a:cubicBezTo>
                  <a:cubicBezTo>
                    <a:pt x="1152054" y="3537383"/>
                    <a:pt x="2219365" y="3537383"/>
                    <a:pt x="2877686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54" name="Полилиния 253">
              <a:extLst>
                <a:ext uri="{FF2B5EF4-FFF2-40B4-BE49-F238E27FC236}">
                  <a16:creationId xmlns:a16="http://schemas.microsoft.com/office/drawing/2014/main" xmlns="" id="{24075C50-0B8B-C83C-6329-73F20E5B8141}"/>
                </a:ext>
              </a:extLst>
            </p:cNvPr>
            <p:cNvSpPr/>
            <p:nvPr/>
          </p:nvSpPr>
          <p:spPr>
            <a:xfrm>
              <a:off x="7998333" y="5209918"/>
              <a:ext cx="3371425" cy="3372731"/>
            </a:xfrm>
            <a:custGeom>
              <a:avLst/>
              <a:gdLst>
                <a:gd name="connsiteX0" fmla="*/ 2877685 w 3371425"/>
                <a:gd name="connsiteY0" fmla="*/ 2878793 h 3372731"/>
                <a:gd name="connsiteX1" fmla="*/ 2877685 w 3371425"/>
                <a:gd name="connsiteY1" fmla="*/ 493926 h 3372731"/>
                <a:gd name="connsiteX2" fmla="*/ 493737 w 3371425"/>
                <a:gd name="connsiteY2" fmla="*/ 493926 h 3372731"/>
                <a:gd name="connsiteX3" fmla="*/ 493732 w 3371425"/>
                <a:gd name="connsiteY3" fmla="*/ 2878793 h 3372731"/>
                <a:gd name="connsiteX4" fmla="*/ 2877685 w 3371425"/>
                <a:gd name="connsiteY4" fmla="*/ 2878793 h 337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5" h="3372731">
                  <a:moveTo>
                    <a:pt x="2877685" y="2878793"/>
                  </a:moveTo>
                  <a:cubicBezTo>
                    <a:pt x="3536006" y="2220247"/>
                    <a:pt x="3536006" y="1152495"/>
                    <a:pt x="2877685" y="493926"/>
                  </a:cubicBezTo>
                  <a:cubicBezTo>
                    <a:pt x="2219364" y="-164642"/>
                    <a:pt x="1152047" y="-164642"/>
                    <a:pt x="493737" y="493926"/>
                  </a:cubicBezTo>
                  <a:cubicBezTo>
                    <a:pt x="-164578" y="1152495"/>
                    <a:pt x="-164578" y="2220247"/>
                    <a:pt x="493732" y="2878793"/>
                  </a:cubicBezTo>
                  <a:cubicBezTo>
                    <a:pt x="1152047" y="3537378"/>
                    <a:pt x="2219364" y="3537378"/>
                    <a:pt x="2877685" y="287879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55" name="Полилиния 254">
              <a:extLst>
                <a:ext uri="{FF2B5EF4-FFF2-40B4-BE49-F238E27FC236}">
                  <a16:creationId xmlns:a16="http://schemas.microsoft.com/office/drawing/2014/main" xmlns="" id="{7B0B0412-AC46-1B56-7EB4-D30581587433}"/>
                </a:ext>
              </a:extLst>
            </p:cNvPr>
            <p:cNvSpPr/>
            <p:nvPr/>
          </p:nvSpPr>
          <p:spPr>
            <a:xfrm>
              <a:off x="8753015" y="1912603"/>
              <a:ext cx="3371451" cy="3372740"/>
            </a:xfrm>
            <a:custGeom>
              <a:avLst/>
              <a:gdLst>
                <a:gd name="connsiteX0" fmla="*/ 2877711 w 3371451"/>
                <a:gd name="connsiteY0" fmla="*/ 2878814 h 3372740"/>
                <a:gd name="connsiteX1" fmla="*/ 2877711 w 3371451"/>
                <a:gd name="connsiteY1" fmla="*/ 493926 h 3372740"/>
                <a:gd name="connsiteX2" fmla="*/ 493758 w 3371451"/>
                <a:gd name="connsiteY2" fmla="*/ 493926 h 3372740"/>
                <a:gd name="connsiteX3" fmla="*/ 493758 w 3371451"/>
                <a:gd name="connsiteY3" fmla="*/ 2878814 h 3372740"/>
                <a:gd name="connsiteX4" fmla="*/ 2877711 w 3371451"/>
                <a:gd name="connsiteY4" fmla="*/ 2878814 h 33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1" h="3372740">
                  <a:moveTo>
                    <a:pt x="2877711" y="2878814"/>
                  </a:moveTo>
                  <a:cubicBezTo>
                    <a:pt x="3536032" y="2220245"/>
                    <a:pt x="3536032" y="1152493"/>
                    <a:pt x="2877711" y="493926"/>
                  </a:cubicBezTo>
                  <a:cubicBezTo>
                    <a:pt x="2219391" y="-164642"/>
                    <a:pt x="1152022" y="-164642"/>
                    <a:pt x="493758" y="493926"/>
                  </a:cubicBezTo>
                  <a:cubicBezTo>
                    <a:pt x="-164586" y="1152493"/>
                    <a:pt x="-164586" y="2220245"/>
                    <a:pt x="493758" y="2878814"/>
                  </a:cubicBezTo>
                  <a:cubicBezTo>
                    <a:pt x="1152022" y="3537382"/>
                    <a:pt x="2219391" y="3537382"/>
                    <a:pt x="2877711" y="2878814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56" name="Полилиния 255">
              <a:extLst>
                <a:ext uri="{FF2B5EF4-FFF2-40B4-BE49-F238E27FC236}">
                  <a16:creationId xmlns:a16="http://schemas.microsoft.com/office/drawing/2014/main" xmlns="" id="{645488A9-990E-05BB-3554-817DE6BA9ACA}"/>
                </a:ext>
              </a:extLst>
            </p:cNvPr>
            <p:cNvSpPr/>
            <p:nvPr/>
          </p:nvSpPr>
          <p:spPr>
            <a:xfrm>
              <a:off x="8454516" y="5281936"/>
              <a:ext cx="3371459" cy="3372726"/>
            </a:xfrm>
            <a:custGeom>
              <a:avLst/>
              <a:gdLst>
                <a:gd name="connsiteX0" fmla="*/ 2877719 w 3371459"/>
                <a:gd name="connsiteY0" fmla="*/ 2878787 h 3372726"/>
                <a:gd name="connsiteX1" fmla="*/ 2877719 w 3371459"/>
                <a:gd name="connsiteY1" fmla="*/ 493926 h 3372726"/>
                <a:gd name="connsiteX2" fmla="*/ 493736 w 3371459"/>
                <a:gd name="connsiteY2" fmla="*/ 493926 h 3372726"/>
                <a:gd name="connsiteX3" fmla="*/ 493736 w 3371459"/>
                <a:gd name="connsiteY3" fmla="*/ 2878787 h 3372726"/>
                <a:gd name="connsiteX4" fmla="*/ 2877719 w 3371459"/>
                <a:gd name="connsiteY4" fmla="*/ 2878787 h 337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9" h="3372726">
                  <a:moveTo>
                    <a:pt x="2877719" y="2878787"/>
                  </a:moveTo>
                  <a:cubicBezTo>
                    <a:pt x="3536039" y="2220247"/>
                    <a:pt x="3536039" y="1152495"/>
                    <a:pt x="2877719" y="493926"/>
                  </a:cubicBezTo>
                  <a:cubicBezTo>
                    <a:pt x="2219397" y="-164642"/>
                    <a:pt x="1152029" y="-164642"/>
                    <a:pt x="493736" y="493926"/>
                  </a:cubicBezTo>
                  <a:cubicBezTo>
                    <a:pt x="-164579" y="1152495"/>
                    <a:pt x="-164579" y="2220247"/>
                    <a:pt x="493736" y="2878787"/>
                  </a:cubicBezTo>
                  <a:cubicBezTo>
                    <a:pt x="1152029" y="3537373"/>
                    <a:pt x="2219397" y="3537373"/>
                    <a:pt x="2877719" y="2878787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57" name="Полилиния 256">
              <a:extLst>
                <a:ext uri="{FF2B5EF4-FFF2-40B4-BE49-F238E27FC236}">
                  <a16:creationId xmlns:a16="http://schemas.microsoft.com/office/drawing/2014/main" xmlns="" id="{8E20B4D9-31A8-5C1A-A1E9-BFF8ECB8FD0C}"/>
                </a:ext>
              </a:extLst>
            </p:cNvPr>
            <p:cNvSpPr/>
            <p:nvPr/>
          </p:nvSpPr>
          <p:spPr>
            <a:xfrm>
              <a:off x="8290993" y="1903287"/>
              <a:ext cx="3371454" cy="3372736"/>
            </a:xfrm>
            <a:custGeom>
              <a:avLst/>
              <a:gdLst>
                <a:gd name="connsiteX0" fmla="*/ 2877714 w 3371454"/>
                <a:gd name="connsiteY0" fmla="*/ 2878811 h 3372736"/>
                <a:gd name="connsiteX1" fmla="*/ 2877714 w 3371454"/>
                <a:gd name="connsiteY1" fmla="*/ 493926 h 3372736"/>
                <a:gd name="connsiteX2" fmla="*/ 493732 w 3371454"/>
                <a:gd name="connsiteY2" fmla="*/ 493926 h 3372736"/>
                <a:gd name="connsiteX3" fmla="*/ 493732 w 3371454"/>
                <a:gd name="connsiteY3" fmla="*/ 2878811 h 3372736"/>
                <a:gd name="connsiteX4" fmla="*/ 2877714 w 3371454"/>
                <a:gd name="connsiteY4" fmla="*/ 2878811 h 337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4" h="3372736">
                  <a:moveTo>
                    <a:pt x="2877714" y="2878811"/>
                  </a:moveTo>
                  <a:cubicBezTo>
                    <a:pt x="3536035" y="2220248"/>
                    <a:pt x="3536035" y="1152495"/>
                    <a:pt x="2877714" y="493926"/>
                  </a:cubicBezTo>
                  <a:cubicBezTo>
                    <a:pt x="2219393" y="-164642"/>
                    <a:pt x="1152025" y="-164642"/>
                    <a:pt x="493732" y="493926"/>
                  </a:cubicBezTo>
                  <a:cubicBezTo>
                    <a:pt x="-164577" y="1152495"/>
                    <a:pt x="-164577" y="2220248"/>
                    <a:pt x="493732" y="2878811"/>
                  </a:cubicBezTo>
                  <a:cubicBezTo>
                    <a:pt x="1152025" y="3537379"/>
                    <a:pt x="2219393" y="3537379"/>
                    <a:pt x="2877714" y="2878811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58" name="Полилиния 257">
              <a:extLst>
                <a:ext uri="{FF2B5EF4-FFF2-40B4-BE49-F238E27FC236}">
                  <a16:creationId xmlns:a16="http://schemas.microsoft.com/office/drawing/2014/main" xmlns="" id="{2384ABAF-A526-26DC-EB1D-2A890E5F7A2D}"/>
                </a:ext>
              </a:extLst>
            </p:cNvPr>
            <p:cNvSpPr/>
            <p:nvPr/>
          </p:nvSpPr>
          <p:spPr>
            <a:xfrm>
              <a:off x="8913349" y="5228254"/>
              <a:ext cx="3371459" cy="3372740"/>
            </a:xfrm>
            <a:custGeom>
              <a:avLst/>
              <a:gdLst>
                <a:gd name="connsiteX0" fmla="*/ 2877719 w 3371459"/>
                <a:gd name="connsiteY0" fmla="*/ 2878844 h 3372740"/>
                <a:gd name="connsiteX1" fmla="*/ 2877719 w 3371459"/>
                <a:gd name="connsiteY1" fmla="*/ 493926 h 3372740"/>
                <a:gd name="connsiteX2" fmla="*/ 493708 w 3371459"/>
                <a:gd name="connsiteY2" fmla="*/ 493926 h 3372740"/>
                <a:gd name="connsiteX3" fmla="*/ 493765 w 3371459"/>
                <a:gd name="connsiteY3" fmla="*/ 2878844 h 3372740"/>
                <a:gd name="connsiteX4" fmla="*/ 2877719 w 3371459"/>
                <a:gd name="connsiteY4" fmla="*/ 2878844 h 33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9" h="3372740">
                  <a:moveTo>
                    <a:pt x="2877719" y="2878844"/>
                  </a:moveTo>
                  <a:cubicBezTo>
                    <a:pt x="3536040" y="2220247"/>
                    <a:pt x="3536040" y="1152495"/>
                    <a:pt x="2877719" y="493926"/>
                  </a:cubicBezTo>
                  <a:cubicBezTo>
                    <a:pt x="2219397" y="-164642"/>
                    <a:pt x="1152030" y="-164642"/>
                    <a:pt x="493708" y="493926"/>
                  </a:cubicBezTo>
                  <a:cubicBezTo>
                    <a:pt x="-164579" y="1152495"/>
                    <a:pt x="-164579" y="2220247"/>
                    <a:pt x="493765" y="2878844"/>
                  </a:cubicBezTo>
                  <a:cubicBezTo>
                    <a:pt x="1152030" y="3537373"/>
                    <a:pt x="2219397" y="3537373"/>
                    <a:pt x="2877719" y="2878844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59" name="Полилиния 258">
              <a:extLst>
                <a:ext uri="{FF2B5EF4-FFF2-40B4-BE49-F238E27FC236}">
                  <a16:creationId xmlns:a16="http://schemas.microsoft.com/office/drawing/2014/main" xmlns="" id="{601F47CF-2392-948B-F17B-80C9375B347A}"/>
                </a:ext>
              </a:extLst>
            </p:cNvPr>
            <p:cNvSpPr/>
            <p:nvPr/>
          </p:nvSpPr>
          <p:spPr>
            <a:xfrm>
              <a:off x="7843864" y="2019294"/>
              <a:ext cx="3371428" cy="3372741"/>
            </a:xfrm>
            <a:custGeom>
              <a:avLst/>
              <a:gdLst>
                <a:gd name="connsiteX0" fmla="*/ 2877730 w 3371428"/>
                <a:gd name="connsiteY0" fmla="*/ 2878815 h 3372741"/>
                <a:gd name="connsiteX1" fmla="*/ 2877730 w 3371428"/>
                <a:gd name="connsiteY1" fmla="*/ 493926 h 3372741"/>
                <a:gd name="connsiteX2" fmla="*/ 493736 w 3371428"/>
                <a:gd name="connsiteY2" fmla="*/ 493926 h 3372741"/>
                <a:gd name="connsiteX3" fmla="*/ 493736 w 3371428"/>
                <a:gd name="connsiteY3" fmla="*/ 2878815 h 3372741"/>
                <a:gd name="connsiteX4" fmla="*/ 2877730 w 3371428"/>
                <a:gd name="connsiteY4" fmla="*/ 2878815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8" h="3372741">
                  <a:moveTo>
                    <a:pt x="2877730" y="2878815"/>
                  </a:moveTo>
                  <a:cubicBezTo>
                    <a:pt x="3535994" y="2220247"/>
                    <a:pt x="3535994" y="1152494"/>
                    <a:pt x="2877730" y="493926"/>
                  </a:cubicBezTo>
                  <a:cubicBezTo>
                    <a:pt x="2219409" y="-164642"/>
                    <a:pt x="1152052" y="-164642"/>
                    <a:pt x="493736" y="493926"/>
                  </a:cubicBezTo>
                  <a:cubicBezTo>
                    <a:pt x="-164579" y="1152494"/>
                    <a:pt x="-164579" y="2220247"/>
                    <a:pt x="493736" y="2878815"/>
                  </a:cubicBezTo>
                  <a:cubicBezTo>
                    <a:pt x="1152052" y="3537383"/>
                    <a:pt x="2219409" y="3537383"/>
                    <a:pt x="2877730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60" name="Полилиния 259">
              <a:extLst>
                <a:ext uri="{FF2B5EF4-FFF2-40B4-BE49-F238E27FC236}">
                  <a16:creationId xmlns:a16="http://schemas.microsoft.com/office/drawing/2014/main" xmlns="" id="{68AC2DC5-3F7B-EACA-1238-8B31AD1CA519}"/>
                </a:ext>
              </a:extLst>
            </p:cNvPr>
            <p:cNvSpPr/>
            <p:nvPr/>
          </p:nvSpPr>
          <p:spPr>
            <a:xfrm>
              <a:off x="9340827" y="5052482"/>
              <a:ext cx="3371491" cy="3372778"/>
            </a:xfrm>
            <a:custGeom>
              <a:avLst/>
              <a:gdLst>
                <a:gd name="connsiteX0" fmla="*/ 1685746 w 3371491"/>
                <a:gd name="connsiteY0" fmla="*/ 3372779 h 3372778"/>
                <a:gd name="connsiteX1" fmla="*/ 3371492 w 3371491"/>
                <a:gd name="connsiteY1" fmla="*/ 1686387 h 3372778"/>
                <a:gd name="connsiteX2" fmla="*/ 1685746 w 3371491"/>
                <a:gd name="connsiteY2" fmla="*/ 0 h 3372778"/>
                <a:gd name="connsiteX3" fmla="*/ 0 w 3371491"/>
                <a:gd name="connsiteY3" fmla="*/ 1686387 h 3372778"/>
                <a:gd name="connsiteX4" fmla="*/ 1685746 w 3371491"/>
                <a:gd name="connsiteY4" fmla="*/ 3372779 h 337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1" h="3372778">
                  <a:moveTo>
                    <a:pt x="1685746" y="3372779"/>
                  </a:moveTo>
                  <a:cubicBezTo>
                    <a:pt x="2616727" y="3372779"/>
                    <a:pt x="3371492" y="2617754"/>
                    <a:pt x="3371492" y="1686387"/>
                  </a:cubicBezTo>
                  <a:cubicBezTo>
                    <a:pt x="3371492" y="755020"/>
                    <a:pt x="2616727" y="0"/>
                    <a:pt x="1685746" y="0"/>
                  </a:cubicBezTo>
                  <a:cubicBezTo>
                    <a:pt x="754708" y="0"/>
                    <a:pt x="0" y="755020"/>
                    <a:pt x="0" y="1686387"/>
                  </a:cubicBezTo>
                  <a:cubicBezTo>
                    <a:pt x="0" y="2617754"/>
                    <a:pt x="754708" y="3372779"/>
                    <a:pt x="1685746" y="3372779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61" name="Полилиния 260">
              <a:extLst>
                <a:ext uri="{FF2B5EF4-FFF2-40B4-BE49-F238E27FC236}">
                  <a16:creationId xmlns:a16="http://schemas.microsoft.com/office/drawing/2014/main" xmlns="" id="{276BAFB7-2119-A0B1-1A95-7C0B3E4D5383}"/>
                </a:ext>
              </a:extLst>
            </p:cNvPr>
            <p:cNvSpPr/>
            <p:nvPr/>
          </p:nvSpPr>
          <p:spPr>
            <a:xfrm>
              <a:off x="7444434" y="2251735"/>
              <a:ext cx="3371497" cy="3372771"/>
            </a:xfrm>
            <a:custGeom>
              <a:avLst/>
              <a:gdLst>
                <a:gd name="connsiteX0" fmla="*/ 1685735 w 3371497"/>
                <a:gd name="connsiteY0" fmla="*/ 3372771 h 3372771"/>
                <a:gd name="connsiteX1" fmla="*/ 3371498 w 3371497"/>
                <a:gd name="connsiteY1" fmla="*/ 1686385 h 3372771"/>
                <a:gd name="connsiteX2" fmla="*/ 1685735 w 3371497"/>
                <a:gd name="connsiteY2" fmla="*/ 0 h 3372771"/>
                <a:gd name="connsiteX3" fmla="*/ 0 w 3371497"/>
                <a:gd name="connsiteY3" fmla="*/ 1686385 h 3372771"/>
                <a:gd name="connsiteX4" fmla="*/ 1685735 w 3371497"/>
                <a:gd name="connsiteY4" fmla="*/ 3372771 h 337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7" h="3372771">
                  <a:moveTo>
                    <a:pt x="1685735" y="3372771"/>
                  </a:moveTo>
                  <a:cubicBezTo>
                    <a:pt x="2616733" y="3372771"/>
                    <a:pt x="3371498" y="2617752"/>
                    <a:pt x="3371498" y="1686385"/>
                  </a:cubicBezTo>
                  <a:cubicBezTo>
                    <a:pt x="3371498" y="755023"/>
                    <a:pt x="2616733" y="0"/>
                    <a:pt x="1685735" y="0"/>
                  </a:cubicBezTo>
                  <a:cubicBezTo>
                    <a:pt x="754731" y="0"/>
                    <a:pt x="0" y="755023"/>
                    <a:pt x="0" y="1686385"/>
                  </a:cubicBezTo>
                  <a:cubicBezTo>
                    <a:pt x="0" y="2617752"/>
                    <a:pt x="754731" y="3372771"/>
                    <a:pt x="1685735" y="3372771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62" name="Полилиния 261">
              <a:extLst>
                <a:ext uri="{FF2B5EF4-FFF2-40B4-BE49-F238E27FC236}">
                  <a16:creationId xmlns:a16="http://schemas.microsoft.com/office/drawing/2014/main" xmlns="" id="{314921BD-8FDB-6D85-DA84-7F4CBBEEDCF6}"/>
                </a:ext>
              </a:extLst>
            </p:cNvPr>
            <p:cNvSpPr/>
            <p:nvPr/>
          </p:nvSpPr>
          <p:spPr>
            <a:xfrm>
              <a:off x="9704638" y="4767672"/>
              <a:ext cx="3371492" cy="3372785"/>
            </a:xfrm>
            <a:custGeom>
              <a:avLst/>
              <a:gdLst>
                <a:gd name="connsiteX0" fmla="*/ 1685746 w 3371492"/>
                <a:gd name="connsiteY0" fmla="*/ 3372785 h 3372784"/>
                <a:gd name="connsiteX1" fmla="*/ 3371492 w 3371492"/>
                <a:gd name="connsiteY1" fmla="*/ 1686387 h 3372784"/>
                <a:gd name="connsiteX2" fmla="*/ 1685746 w 3371492"/>
                <a:gd name="connsiteY2" fmla="*/ 0 h 3372784"/>
                <a:gd name="connsiteX3" fmla="*/ 0 w 3371492"/>
                <a:gd name="connsiteY3" fmla="*/ 1686387 h 3372784"/>
                <a:gd name="connsiteX4" fmla="*/ 1685746 w 3371492"/>
                <a:gd name="connsiteY4" fmla="*/ 3372785 h 337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84">
                  <a:moveTo>
                    <a:pt x="1685746" y="3372785"/>
                  </a:moveTo>
                  <a:cubicBezTo>
                    <a:pt x="2616727" y="3372785"/>
                    <a:pt x="3371492" y="2617754"/>
                    <a:pt x="3371492" y="1686387"/>
                  </a:cubicBezTo>
                  <a:cubicBezTo>
                    <a:pt x="3371492" y="755025"/>
                    <a:pt x="2616727" y="0"/>
                    <a:pt x="1685746" y="0"/>
                  </a:cubicBezTo>
                  <a:cubicBezTo>
                    <a:pt x="754708" y="0"/>
                    <a:pt x="0" y="755025"/>
                    <a:pt x="0" y="1686387"/>
                  </a:cubicBezTo>
                  <a:cubicBezTo>
                    <a:pt x="0" y="2617754"/>
                    <a:pt x="754708" y="3372785"/>
                    <a:pt x="1685746" y="3372785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63" name="Полилиния 262">
              <a:extLst>
                <a:ext uri="{FF2B5EF4-FFF2-40B4-BE49-F238E27FC236}">
                  <a16:creationId xmlns:a16="http://schemas.microsoft.com/office/drawing/2014/main" xmlns="" id="{DEBD6E29-E451-CA05-C87D-F2CA9CD0F92E}"/>
                </a:ext>
              </a:extLst>
            </p:cNvPr>
            <p:cNvSpPr/>
            <p:nvPr/>
          </p:nvSpPr>
          <p:spPr>
            <a:xfrm>
              <a:off x="7122574" y="2583459"/>
              <a:ext cx="3371453" cy="3372737"/>
            </a:xfrm>
            <a:custGeom>
              <a:avLst/>
              <a:gdLst>
                <a:gd name="connsiteX0" fmla="*/ 2877712 w 3371453"/>
                <a:gd name="connsiteY0" fmla="*/ 2878811 h 3372737"/>
                <a:gd name="connsiteX1" fmla="*/ 2877712 w 3371453"/>
                <a:gd name="connsiteY1" fmla="*/ 493928 h 3372737"/>
                <a:gd name="connsiteX2" fmla="*/ 493736 w 3371453"/>
                <a:gd name="connsiteY2" fmla="*/ 493928 h 3372737"/>
                <a:gd name="connsiteX3" fmla="*/ 493736 w 3371453"/>
                <a:gd name="connsiteY3" fmla="*/ 2878811 h 3372737"/>
                <a:gd name="connsiteX4" fmla="*/ 2877712 w 3371453"/>
                <a:gd name="connsiteY4" fmla="*/ 2878811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3" h="3372737">
                  <a:moveTo>
                    <a:pt x="2877712" y="2878811"/>
                  </a:moveTo>
                  <a:cubicBezTo>
                    <a:pt x="3536034" y="2220243"/>
                    <a:pt x="3536034" y="1152496"/>
                    <a:pt x="2877712" y="493928"/>
                  </a:cubicBezTo>
                  <a:cubicBezTo>
                    <a:pt x="2219391" y="-164642"/>
                    <a:pt x="1152052" y="-164643"/>
                    <a:pt x="493736" y="493928"/>
                  </a:cubicBezTo>
                  <a:cubicBezTo>
                    <a:pt x="-164579" y="1152496"/>
                    <a:pt x="-164579" y="2220243"/>
                    <a:pt x="493736" y="2878811"/>
                  </a:cubicBezTo>
                  <a:cubicBezTo>
                    <a:pt x="1152052" y="3537380"/>
                    <a:pt x="2219391" y="3537380"/>
                    <a:pt x="2877712" y="2878811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64" name="Полилиния 263">
              <a:extLst>
                <a:ext uri="{FF2B5EF4-FFF2-40B4-BE49-F238E27FC236}">
                  <a16:creationId xmlns:a16="http://schemas.microsoft.com/office/drawing/2014/main" xmlns="" id="{52406F6C-66E8-9D32-9DB8-CEE71E992E5C}"/>
                </a:ext>
              </a:extLst>
            </p:cNvPr>
            <p:cNvSpPr/>
            <p:nvPr/>
          </p:nvSpPr>
          <p:spPr>
            <a:xfrm>
              <a:off x="9978110" y="4395222"/>
              <a:ext cx="3371449" cy="3372738"/>
            </a:xfrm>
            <a:custGeom>
              <a:avLst/>
              <a:gdLst>
                <a:gd name="connsiteX0" fmla="*/ 2877709 w 3371449"/>
                <a:gd name="connsiteY0" fmla="*/ 2878816 h 3372738"/>
                <a:gd name="connsiteX1" fmla="*/ 2877709 w 3371449"/>
                <a:gd name="connsiteY1" fmla="*/ 493926 h 3372738"/>
                <a:gd name="connsiteX2" fmla="*/ 493698 w 3371449"/>
                <a:gd name="connsiteY2" fmla="*/ 493926 h 3372738"/>
                <a:gd name="connsiteX3" fmla="*/ 493698 w 3371449"/>
                <a:gd name="connsiteY3" fmla="*/ 2878810 h 3372738"/>
                <a:gd name="connsiteX4" fmla="*/ 2877709 w 3371449"/>
                <a:gd name="connsiteY4" fmla="*/ 2878816 h 337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38">
                  <a:moveTo>
                    <a:pt x="2877709" y="2878816"/>
                  </a:moveTo>
                  <a:cubicBezTo>
                    <a:pt x="3536030" y="2220247"/>
                    <a:pt x="3536030" y="1152495"/>
                    <a:pt x="2877709" y="493926"/>
                  </a:cubicBezTo>
                  <a:cubicBezTo>
                    <a:pt x="2219387" y="-164642"/>
                    <a:pt x="1152020" y="-164642"/>
                    <a:pt x="493698" y="493926"/>
                  </a:cubicBezTo>
                  <a:cubicBezTo>
                    <a:pt x="-164566" y="1152495"/>
                    <a:pt x="-164566" y="2220242"/>
                    <a:pt x="493698" y="2878810"/>
                  </a:cubicBezTo>
                  <a:cubicBezTo>
                    <a:pt x="1152020" y="3537378"/>
                    <a:pt x="2219387" y="3537384"/>
                    <a:pt x="2877709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65" name="Полилиния 264">
              <a:extLst>
                <a:ext uri="{FF2B5EF4-FFF2-40B4-BE49-F238E27FC236}">
                  <a16:creationId xmlns:a16="http://schemas.microsoft.com/office/drawing/2014/main" xmlns="" id="{77CFB934-B00E-A374-08AB-B949AACEA868}"/>
                </a:ext>
              </a:extLst>
            </p:cNvPr>
            <p:cNvSpPr/>
            <p:nvPr/>
          </p:nvSpPr>
          <p:spPr>
            <a:xfrm>
              <a:off x="6902441" y="2989548"/>
              <a:ext cx="3371443" cy="3372741"/>
            </a:xfrm>
            <a:custGeom>
              <a:avLst/>
              <a:gdLst>
                <a:gd name="connsiteX0" fmla="*/ 2877703 w 3371443"/>
                <a:gd name="connsiteY0" fmla="*/ 2878816 h 3372741"/>
                <a:gd name="connsiteX1" fmla="*/ 2877703 w 3371443"/>
                <a:gd name="connsiteY1" fmla="*/ 493926 h 3372741"/>
                <a:gd name="connsiteX2" fmla="*/ 493732 w 3371443"/>
                <a:gd name="connsiteY2" fmla="*/ 493926 h 3372741"/>
                <a:gd name="connsiteX3" fmla="*/ 493732 w 3371443"/>
                <a:gd name="connsiteY3" fmla="*/ 2878816 h 3372741"/>
                <a:gd name="connsiteX4" fmla="*/ 2877703 w 3371443"/>
                <a:gd name="connsiteY4" fmla="*/ 2878816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3" h="3372741">
                  <a:moveTo>
                    <a:pt x="2877703" y="2878816"/>
                  </a:moveTo>
                  <a:cubicBezTo>
                    <a:pt x="3536024" y="2220247"/>
                    <a:pt x="3536024" y="1152495"/>
                    <a:pt x="2877703" y="493926"/>
                  </a:cubicBezTo>
                  <a:cubicBezTo>
                    <a:pt x="2219387" y="-164642"/>
                    <a:pt x="1152048" y="-164642"/>
                    <a:pt x="493732" y="493926"/>
                  </a:cubicBezTo>
                  <a:cubicBezTo>
                    <a:pt x="-164577" y="1152495"/>
                    <a:pt x="-164577" y="2220247"/>
                    <a:pt x="493732" y="2878816"/>
                  </a:cubicBezTo>
                  <a:cubicBezTo>
                    <a:pt x="1152048" y="3537384"/>
                    <a:pt x="2219387" y="3537384"/>
                    <a:pt x="2877703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66" name="Полилиния 265">
              <a:extLst>
                <a:ext uri="{FF2B5EF4-FFF2-40B4-BE49-F238E27FC236}">
                  <a16:creationId xmlns:a16="http://schemas.microsoft.com/office/drawing/2014/main" xmlns="" id="{95445005-3952-5807-CD41-8BDC0354493F}"/>
                </a:ext>
              </a:extLst>
            </p:cNvPr>
            <p:cNvSpPr/>
            <p:nvPr/>
          </p:nvSpPr>
          <p:spPr>
            <a:xfrm>
              <a:off x="10140940" y="3962722"/>
              <a:ext cx="3371434" cy="3372774"/>
            </a:xfrm>
            <a:custGeom>
              <a:avLst/>
              <a:gdLst>
                <a:gd name="connsiteX0" fmla="*/ 1685689 w 3371434"/>
                <a:gd name="connsiteY0" fmla="*/ 3372773 h 3372773"/>
                <a:gd name="connsiteX1" fmla="*/ 3371435 w 3371434"/>
                <a:gd name="connsiteY1" fmla="*/ 1686387 h 3372773"/>
                <a:gd name="connsiteX2" fmla="*/ 1685689 w 3371434"/>
                <a:gd name="connsiteY2" fmla="*/ 0 h 3372773"/>
                <a:gd name="connsiteX3" fmla="*/ 0 w 3371434"/>
                <a:gd name="connsiteY3" fmla="*/ 1686387 h 3372773"/>
                <a:gd name="connsiteX4" fmla="*/ 1685689 w 3371434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4" h="3372773">
                  <a:moveTo>
                    <a:pt x="1685689" y="3372773"/>
                  </a:moveTo>
                  <a:cubicBezTo>
                    <a:pt x="2616727" y="3372773"/>
                    <a:pt x="3371435" y="2617754"/>
                    <a:pt x="3371435" y="1686387"/>
                  </a:cubicBezTo>
                  <a:cubicBezTo>
                    <a:pt x="3371435" y="755019"/>
                    <a:pt x="2616727" y="0"/>
                    <a:pt x="1685689" y="0"/>
                  </a:cubicBezTo>
                  <a:cubicBezTo>
                    <a:pt x="754708" y="0"/>
                    <a:pt x="0" y="755019"/>
                    <a:pt x="0" y="1686387"/>
                  </a:cubicBezTo>
                  <a:cubicBezTo>
                    <a:pt x="0" y="2617754"/>
                    <a:pt x="754708" y="3372773"/>
                    <a:pt x="1685689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67" name="Полилиния 266">
              <a:extLst>
                <a:ext uri="{FF2B5EF4-FFF2-40B4-BE49-F238E27FC236}">
                  <a16:creationId xmlns:a16="http://schemas.microsoft.com/office/drawing/2014/main" xmlns="" id="{0D16EDDC-8902-7FF0-6FCE-59EFAE30F748}"/>
                </a:ext>
              </a:extLst>
            </p:cNvPr>
            <p:cNvSpPr/>
            <p:nvPr/>
          </p:nvSpPr>
          <p:spPr>
            <a:xfrm>
              <a:off x="6800185" y="3440443"/>
              <a:ext cx="3371480" cy="3372767"/>
            </a:xfrm>
            <a:custGeom>
              <a:avLst/>
              <a:gdLst>
                <a:gd name="connsiteX0" fmla="*/ 1685735 w 3371480"/>
                <a:gd name="connsiteY0" fmla="*/ 3372768 h 3372767"/>
                <a:gd name="connsiteX1" fmla="*/ 3371480 w 3371480"/>
                <a:gd name="connsiteY1" fmla="*/ 1686381 h 3372767"/>
                <a:gd name="connsiteX2" fmla="*/ 1685735 w 3371480"/>
                <a:gd name="connsiteY2" fmla="*/ 0 h 3372767"/>
                <a:gd name="connsiteX3" fmla="*/ 0 w 3371480"/>
                <a:gd name="connsiteY3" fmla="*/ 1686381 h 3372767"/>
                <a:gd name="connsiteX4" fmla="*/ 1685735 w 3371480"/>
                <a:gd name="connsiteY4" fmla="*/ 3372768 h 337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0" h="3372767">
                  <a:moveTo>
                    <a:pt x="1685735" y="3372768"/>
                  </a:moveTo>
                  <a:cubicBezTo>
                    <a:pt x="2616716" y="3372768"/>
                    <a:pt x="3371480" y="2617748"/>
                    <a:pt x="3371480" y="1686381"/>
                  </a:cubicBezTo>
                  <a:cubicBezTo>
                    <a:pt x="3371480" y="755019"/>
                    <a:pt x="2616716" y="0"/>
                    <a:pt x="1685735" y="0"/>
                  </a:cubicBezTo>
                  <a:cubicBezTo>
                    <a:pt x="754731" y="0"/>
                    <a:pt x="0" y="755019"/>
                    <a:pt x="0" y="1686381"/>
                  </a:cubicBezTo>
                  <a:cubicBezTo>
                    <a:pt x="0" y="2617748"/>
                    <a:pt x="754731" y="3372768"/>
                    <a:pt x="1685735" y="3372768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68" name="Полилиния 267">
              <a:extLst>
                <a:ext uri="{FF2B5EF4-FFF2-40B4-BE49-F238E27FC236}">
                  <a16:creationId xmlns:a16="http://schemas.microsoft.com/office/drawing/2014/main" xmlns="" id="{D72DA5EF-1DC7-6EF0-E103-82C797FBFA4E}"/>
                </a:ext>
              </a:extLst>
            </p:cNvPr>
            <p:cNvSpPr/>
            <p:nvPr/>
          </p:nvSpPr>
          <p:spPr>
            <a:xfrm>
              <a:off x="10180996" y="3502213"/>
              <a:ext cx="3371492" cy="3372774"/>
            </a:xfrm>
            <a:custGeom>
              <a:avLst/>
              <a:gdLst>
                <a:gd name="connsiteX0" fmla="*/ 1685746 w 3371492"/>
                <a:gd name="connsiteY0" fmla="*/ 3372773 h 3372773"/>
                <a:gd name="connsiteX1" fmla="*/ 3371492 w 3371492"/>
                <a:gd name="connsiteY1" fmla="*/ 1686386 h 3372773"/>
                <a:gd name="connsiteX2" fmla="*/ 1685746 w 3371492"/>
                <a:gd name="connsiteY2" fmla="*/ 0 h 3372773"/>
                <a:gd name="connsiteX3" fmla="*/ 0 w 3371492"/>
                <a:gd name="connsiteY3" fmla="*/ 1686386 h 3372773"/>
                <a:gd name="connsiteX4" fmla="*/ 1685746 w 3371492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73">
                  <a:moveTo>
                    <a:pt x="1685746" y="3372773"/>
                  </a:moveTo>
                  <a:cubicBezTo>
                    <a:pt x="2616784" y="3372773"/>
                    <a:pt x="3371492" y="2617754"/>
                    <a:pt x="3371492" y="1686386"/>
                  </a:cubicBezTo>
                  <a:cubicBezTo>
                    <a:pt x="3371492" y="755025"/>
                    <a:pt x="2616784" y="0"/>
                    <a:pt x="1685746" y="0"/>
                  </a:cubicBezTo>
                  <a:cubicBezTo>
                    <a:pt x="754765" y="0"/>
                    <a:pt x="0" y="755025"/>
                    <a:pt x="0" y="1686386"/>
                  </a:cubicBezTo>
                  <a:cubicBezTo>
                    <a:pt x="0" y="2617754"/>
                    <a:pt x="754765" y="3372773"/>
                    <a:pt x="1685746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69" name="Полилиния 268">
              <a:extLst>
                <a:ext uri="{FF2B5EF4-FFF2-40B4-BE49-F238E27FC236}">
                  <a16:creationId xmlns:a16="http://schemas.microsoft.com/office/drawing/2014/main" xmlns="" id="{7ABC89F8-5D43-8B4F-7814-5E157DF1FF09}"/>
                </a:ext>
              </a:extLst>
            </p:cNvPr>
            <p:cNvSpPr/>
            <p:nvPr/>
          </p:nvSpPr>
          <p:spPr>
            <a:xfrm>
              <a:off x="6823197" y="3902095"/>
              <a:ext cx="3371426" cy="3372741"/>
            </a:xfrm>
            <a:custGeom>
              <a:avLst/>
              <a:gdLst>
                <a:gd name="connsiteX0" fmla="*/ 2877686 w 3371426"/>
                <a:gd name="connsiteY0" fmla="*/ 2878816 h 3372741"/>
                <a:gd name="connsiteX1" fmla="*/ 2877686 w 3371426"/>
                <a:gd name="connsiteY1" fmla="*/ 493926 h 3372741"/>
                <a:gd name="connsiteX2" fmla="*/ 493732 w 3371426"/>
                <a:gd name="connsiteY2" fmla="*/ 493926 h 3372741"/>
                <a:gd name="connsiteX3" fmla="*/ 493732 w 3371426"/>
                <a:gd name="connsiteY3" fmla="*/ 2878816 h 3372741"/>
                <a:gd name="connsiteX4" fmla="*/ 2877686 w 3371426"/>
                <a:gd name="connsiteY4" fmla="*/ 2878816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6" h="3372741">
                  <a:moveTo>
                    <a:pt x="2877686" y="2878816"/>
                  </a:moveTo>
                  <a:cubicBezTo>
                    <a:pt x="3536007" y="2220247"/>
                    <a:pt x="3536007" y="1152495"/>
                    <a:pt x="2877686" y="493926"/>
                  </a:cubicBezTo>
                  <a:cubicBezTo>
                    <a:pt x="2219387" y="-164642"/>
                    <a:pt x="1152048" y="-164642"/>
                    <a:pt x="493732" y="493926"/>
                  </a:cubicBezTo>
                  <a:cubicBezTo>
                    <a:pt x="-164577" y="1152495"/>
                    <a:pt x="-164577" y="2220247"/>
                    <a:pt x="493732" y="2878816"/>
                  </a:cubicBezTo>
                  <a:cubicBezTo>
                    <a:pt x="1152048" y="3537384"/>
                    <a:pt x="2219387" y="3537384"/>
                    <a:pt x="2877686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70" name="Полилиния 269">
              <a:extLst>
                <a:ext uri="{FF2B5EF4-FFF2-40B4-BE49-F238E27FC236}">
                  <a16:creationId xmlns:a16="http://schemas.microsoft.com/office/drawing/2014/main" xmlns="" id="{9C8078AC-B2B4-A417-41D0-53D83F6336CF}"/>
                </a:ext>
              </a:extLst>
            </p:cNvPr>
            <p:cNvSpPr/>
            <p:nvPr/>
          </p:nvSpPr>
          <p:spPr>
            <a:xfrm>
              <a:off x="10095221" y="3048074"/>
              <a:ext cx="3371434" cy="3372735"/>
            </a:xfrm>
            <a:custGeom>
              <a:avLst/>
              <a:gdLst>
                <a:gd name="connsiteX0" fmla="*/ 2877694 w 3371434"/>
                <a:gd name="connsiteY0" fmla="*/ 2878810 h 3372735"/>
                <a:gd name="connsiteX1" fmla="*/ 2877694 w 3371434"/>
                <a:gd name="connsiteY1" fmla="*/ 493926 h 3372735"/>
                <a:gd name="connsiteX2" fmla="*/ 493741 w 3371434"/>
                <a:gd name="connsiteY2" fmla="*/ 493926 h 3372735"/>
                <a:gd name="connsiteX3" fmla="*/ 493741 w 3371434"/>
                <a:gd name="connsiteY3" fmla="*/ 2878810 h 3372735"/>
                <a:gd name="connsiteX4" fmla="*/ 2877694 w 3371434"/>
                <a:gd name="connsiteY4" fmla="*/ 2878810 h 33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4" h="3372735">
                  <a:moveTo>
                    <a:pt x="2877694" y="2878810"/>
                  </a:moveTo>
                  <a:cubicBezTo>
                    <a:pt x="3536015" y="2220242"/>
                    <a:pt x="3536015" y="1152495"/>
                    <a:pt x="2877694" y="493926"/>
                  </a:cubicBezTo>
                  <a:cubicBezTo>
                    <a:pt x="2219373" y="-164642"/>
                    <a:pt x="1152062" y="-164642"/>
                    <a:pt x="493741" y="493926"/>
                  </a:cubicBezTo>
                  <a:cubicBezTo>
                    <a:pt x="-164580" y="1152495"/>
                    <a:pt x="-164580" y="2220242"/>
                    <a:pt x="493741" y="2878810"/>
                  </a:cubicBezTo>
                  <a:cubicBezTo>
                    <a:pt x="1152062" y="3537378"/>
                    <a:pt x="2219373" y="3537378"/>
                    <a:pt x="2877694" y="2878810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71" name="Полилиния 270">
              <a:extLst>
                <a:ext uri="{FF2B5EF4-FFF2-40B4-BE49-F238E27FC236}">
                  <a16:creationId xmlns:a16="http://schemas.microsoft.com/office/drawing/2014/main" xmlns="" id="{08617C79-6CEB-EBB7-9D07-AD14B654A84C}"/>
                </a:ext>
              </a:extLst>
            </p:cNvPr>
            <p:cNvSpPr/>
            <p:nvPr/>
          </p:nvSpPr>
          <p:spPr>
            <a:xfrm>
              <a:off x="6970199" y="4340330"/>
              <a:ext cx="3371480" cy="3372774"/>
            </a:xfrm>
            <a:custGeom>
              <a:avLst/>
              <a:gdLst>
                <a:gd name="connsiteX0" fmla="*/ 1685735 w 3371480"/>
                <a:gd name="connsiteY0" fmla="*/ 3372773 h 3372773"/>
                <a:gd name="connsiteX1" fmla="*/ 3371480 w 3371480"/>
                <a:gd name="connsiteY1" fmla="*/ 1686387 h 3372773"/>
                <a:gd name="connsiteX2" fmla="*/ 1685735 w 3371480"/>
                <a:gd name="connsiteY2" fmla="*/ 0 h 3372773"/>
                <a:gd name="connsiteX3" fmla="*/ 0 w 3371480"/>
                <a:gd name="connsiteY3" fmla="*/ 1686387 h 3372773"/>
                <a:gd name="connsiteX4" fmla="*/ 1685735 w 3371480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0" h="3372773">
                  <a:moveTo>
                    <a:pt x="1685735" y="3372773"/>
                  </a:moveTo>
                  <a:cubicBezTo>
                    <a:pt x="2616716" y="3372773"/>
                    <a:pt x="3371480" y="2617748"/>
                    <a:pt x="3371480" y="1686387"/>
                  </a:cubicBezTo>
                  <a:cubicBezTo>
                    <a:pt x="3371480" y="755019"/>
                    <a:pt x="2616716" y="0"/>
                    <a:pt x="1685735" y="0"/>
                  </a:cubicBezTo>
                  <a:cubicBezTo>
                    <a:pt x="754731" y="0"/>
                    <a:pt x="0" y="755019"/>
                    <a:pt x="0" y="1686387"/>
                  </a:cubicBezTo>
                  <a:cubicBezTo>
                    <a:pt x="0" y="2617748"/>
                    <a:pt x="754731" y="3372773"/>
                    <a:pt x="1685735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72" name="Полилиния 271">
              <a:extLst>
                <a:ext uri="{FF2B5EF4-FFF2-40B4-BE49-F238E27FC236}">
                  <a16:creationId xmlns:a16="http://schemas.microsoft.com/office/drawing/2014/main" xmlns="" id="{8EEB0A5E-0D5E-5806-03B0-9E00250C0163}"/>
                </a:ext>
              </a:extLst>
            </p:cNvPr>
            <p:cNvSpPr/>
            <p:nvPr/>
          </p:nvSpPr>
          <p:spPr>
            <a:xfrm>
              <a:off x="9889902" y="2633885"/>
              <a:ext cx="3371491" cy="3372769"/>
            </a:xfrm>
            <a:custGeom>
              <a:avLst/>
              <a:gdLst>
                <a:gd name="connsiteX0" fmla="*/ 1685745 w 3371491"/>
                <a:gd name="connsiteY0" fmla="*/ 3372770 h 3372769"/>
                <a:gd name="connsiteX1" fmla="*/ 3371492 w 3371491"/>
                <a:gd name="connsiteY1" fmla="*/ 1686383 h 3372769"/>
                <a:gd name="connsiteX2" fmla="*/ 1685745 w 3371491"/>
                <a:gd name="connsiteY2" fmla="*/ 0 h 3372769"/>
                <a:gd name="connsiteX3" fmla="*/ 0 w 3371491"/>
                <a:gd name="connsiteY3" fmla="*/ 1686383 h 3372769"/>
                <a:gd name="connsiteX4" fmla="*/ 1685745 w 3371491"/>
                <a:gd name="connsiteY4" fmla="*/ 3372770 h 337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1" h="3372769">
                  <a:moveTo>
                    <a:pt x="1685745" y="3372770"/>
                  </a:moveTo>
                  <a:cubicBezTo>
                    <a:pt x="2616726" y="3372770"/>
                    <a:pt x="3371492" y="2617750"/>
                    <a:pt x="3371492" y="1686383"/>
                  </a:cubicBezTo>
                  <a:cubicBezTo>
                    <a:pt x="3371492" y="755022"/>
                    <a:pt x="2616726" y="0"/>
                    <a:pt x="1685745" y="0"/>
                  </a:cubicBezTo>
                  <a:cubicBezTo>
                    <a:pt x="754707" y="0"/>
                    <a:pt x="0" y="755022"/>
                    <a:pt x="0" y="1686383"/>
                  </a:cubicBezTo>
                  <a:cubicBezTo>
                    <a:pt x="0" y="2617750"/>
                    <a:pt x="754707" y="3372770"/>
                    <a:pt x="1685745" y="3372770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73" name="Полилиния 272">
              <a:extLst>
                <a:ext uri="{FF2B5EF4-FFF2-40B4-BE49-F238E27FC236}">
                  <a16:creationId xmlns:a16="http://schemas.microsoft.com/office/drawing/2014/main" xmlns="" id="{66FFC435-BA8C-8614-C66E-06315A00CD90}"/>
                </a:ext>
              </a:extLst>
            </p:cNvPr>
            <p:cNvSpPr/>
            <p:nvPr/>
          </p:nvSpPr>
          <p:spPr>
            <a:xfrm>
              <a:off x="7230015" y="4722403"/>
              <a:ext cx="3371436" cy="3372731"/>
            </a:xfrm>
            <a:custGeom>
              <a:avLst/>
              <a:gdLst>
                <a:gd name="connsiteX0" fmla="*/ 2877695 w 3371436"/>
                <a:gd name="connsiteY0" fmla="*/ 2878810 h 3372731"/>
                <a:gd name="connsiteX1" fmla="*/ 2877695 w 3371436"/>
                <a:gd name="connsiteY1" fmla="*/ 493926 h 3372731"/>
                <a:gd name="connsiteX2" fmla="*/ 493736 w 3371436"/>
                <a:gd name="connsiteY2" fmla="*/ 493926 h 3372731"/>
                <a:gd name="connsiteX3" fmla="*/ 493736 w 3371436"/>
                <a:gd name="connsiteY3" fmla="*/ 2878810 h 3372731"/>
                <a:gd name="connsiteX4" fmla="*/ 2877695 w 3371436"/>
                <a:gd name="connsiteY4" fmla="*/ 2878810 h 337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6" h="3372731">
                  <a:moveTo>
                    <a:pt x="2877695" y="2878810"/>
                  </a:moveTo>
                  <a:cubicBezTo>
                    <a:pt x="3536017" y="2220242"/>
                    <a:pt x="3536017" y="1152495"/>
                    <a:pt x="2877695" y="493926"/>
                  </a:cubicBezTo>
                  <a:cubicBezTo>
                    <a:pt x="2219374" y="-164642"/>
                    <a:pt x="1152052" y="-164642"/>
                    <a:pt x="493736" y="493926"/>
                  </a:cubicBezTo>
                  <a:cubicBezTo>
                    <a:pt x="-164579" y="1152495"/>
                    <a:pt x="-164579" y="2220242"/>
                    <a:pt x="493736" y="2878810"/>
                  </a:cubicBezTo>
                  <a:cubicBezTo>
                    <a:pt x="1152052" y="3537373"/>
                    <a:pt x="2219374" y="3537373"/>
                    <a:pt x="2877695" y="2878810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74" name="Полилиния 273">
              <a:extLst>
                <a:ext uri="{FF2B5EF4-FFF2-40B4-BE49-F238E27FC236}">
                  <a16:creationId xmlns:a16="http://schemas.microsoft.com/office/drawing/2014/main" xmlns="" id="{E322996C-BE06-90DE-BD6A-81BDC57C35FA}"/>
                </a:ext>
              </a:extLst>
            </p:cNvPr>
            <p:cNvSpPr/>
            <p:nvPr/>
          </p:nvSpPr>
          <p:spPr>
            <a:xfrm>
              <a:off x="9580614" y="2290691"/>
              <a:ext cx="3371449" cy="3372737"/>
            </a:xfrm>
            <a:custGeom>
              <a:avLst/>
              <a:gdLst>
                <a:gd name="connsiteX0" fmla="*/ 2877708 w 3371449"/>
                <a:gd name="connsiteY0" fmla="*/ 2878817 h 3372737"/>
                <a:gd name="connsiteX1" fmla="*/ 2877708 w 3371449"/>
                <a:gd name="connsiteY1" fmla="*/ 493926 h 3372737"/>
                <a:gd name="connsiteX2" fmla="*/ 493698 w 3371449"/>
                <a:gd name="connsiteY2" fmla="*/ 493926 h 3372737"/>
                <a:gd name="connsiteX3" fmla="*/ 493698 w 3371449"/>
                <a:gd name="connsiteY3" fmla="*/ 2878811 h 3372737"/>
                <a:gd name="connsiteX4" fmla="*/ 2877708 w 3371449"/>
                <a:gd name="connsiteY4" fmla="*/ 2878817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37">
                  <a:moveTo>
                    <a:pt x="2877708" y="2878817"/>
                  </a:moveTo>
                  <a:cubicBezTo>
                    <a:pt x="3536030" y="2220248"/>
                    <a:pt x="3536030" y="1152496"/>
                    <a:pt x="2877708" y="493926"/>
                  </a:cubicBezTo>
                  <a:cubicBezTo>
                    <a:pt x="2219387" y="-164642"/>
                    <a:pt x="1152020" y="-164642"/>
                    <a:pt x="493698" y="493926"/>
                  </a:cubicBezTo>
                  <a:cubicBezTo>
                    <a:pt x="-164566" y="1152496"/>
                    <a:pt x="-164566" y="2220243"/>
                    <a:pt x="493698" y="2878811"/>
                  </a:cubicBezTo>
                  <a:cubicBezTo>
                    <a:pt x="1152020" y="3537379"/>
                    <a:pt x="2219387" y="3537379"/>
                    <a:pt x="2877708" y="2878817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75" name="Полилиния 274">
              <a:extLst>
                <a:ext uri="{FF2B5EF4-FFF2-40B4-BE49-F238E27FC236}">
                  <a16:creationId xmlns:a16="http://schemas.microsoft.com/office/drawing/2014/main" xmlns="" id="{3C26648D-4D0D-203A-C6D4-38E43DA1E9A9}"/>
                </a:ext>
              </a:extLst>
            </p:cNvPr>
            <p:cNvSpPr/>
            <p:nvPr/>
          </p:nvSpPr>
          <p:spPr>
            <a:xfrm>
              <a:off x="7583172" y="5020394"/>
              <a:ext cx="3371480" cy="3372763"/>
            </a:xfrm>
            <a:custGeom>
              <a:avLst/>
              <a:gdLst>
                <a:gd name="connsiteX0" fmla="*/ 1685734 w 3371480"/>
                <a:gd name="connsiteY0" fmla="*/ 3372762 h 3372762"/>
                <a:gd name="connsiteX1" fmla="*/ 3371481 w 3371480"/>
                <a:gd name="connsiteY1" fmla="*/ 1686386 h 3372762"/>
                <a:gd name="connsiteX2" fmla="*/ 1685734 w 3371480"/>
                <a:gd name="connsiteY2" fmla="*/ 0 h 3372762"/>
                <a:gd name="connsiteX3" fmla="*/ 0 w 3371480"/>
                <a:gd name="connsiteY3" fmla="*/ 1686386 h 3372762"/>
                <a:gd name="connsiteX4" fmla="*/ 1685734 w 3371480"/>
                <a:gd name="connsiteY4" fmla="*/ 3372762 h 33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0" h="3372762">
                  <a:moveTo>
                    <a:pt x="1685734" y="3372762"/>
                  </a:moveTo>
                  <a:cubicBezTo>
                    <a:pt x="2616716" y="3372762"/>
                    <a:pt x="3371481" y="2617748"/>
                    <a:pt x="3371481" y="1686386"/>
                  </a:cubicBezTo>
                  <a:cubicBezTo>
                    <a:pt x="3371481" y="755019"/>
                    <a:pt x="2616716" y="0"/>
                    <a:pt x="1685734" y="0"/>
                  </a:cubicBezTo>
                  <a:cubicBezTo>
                    <a:pt x="754731" y="0"/>
                    <a:pt x="0" y="755019"/>
                    <a:pt x="0" y="1686386"/>
                  </a:cubicBezTo>
                  <a:cubicBezTo>
                    <a:pt x="0" y="2617748"/>
                    <a:pt x="754731" y="3372762"/>
                    <a:pt x="1685734" y="3372762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76" name="Полилиния 275">
              <a:extLst>
                <a:ext uri="{FF2B5EF4-FFF2-40B4-BE49-F238E27FC236}">
                  <a16:creationId xmlns:a16="http://schemas.microsoft.com/office/drawing/2014/main" xmlns="" id="{9C013414-5E20-2B4A-F733-9C0A6C603F72}"/>
                </a:ext>
              </a:extLst>
            </p:cNvPr>
            <p:cNvSpPr/>
            <p:nvPr/>
          </p:nvSpPr>
          <p:spPr>
            <a:xfrm>
              <a:off x="9189870" y="2044020"/>
              <a:ext cx="3371466" cy="3372739"/>
            </a:xfrm>
            <a:custGeom>
              <a:avLst/>
              <a:gdLst>
                <a:gd name="connsiteX0" fmla="*/ 2877726 w 3371466"/>
                <a:gd name="connsiteY0" fmla="*/ 2878813 h 3372739"/>
                <a:gd name="connsiteX1" fmla="*/ 2877726 w 3371466"/>
                <a:gd name="connsiteY1" fmla="*/ 493926 h 3372739"/>
                <a:gd name="connsiteX2" fmla="*/ 493715 w 3371466"/>
                <a:gd name="connsiteY2" fmla="*/ 493926 h 3372739"/>
                <a:gd name="connsiteX3" fmla="*/ 493715 w 3371466"/>
                <a:gd name="connsiteY3" fmla="*/ 2878813 h 3372739"/>
                <a:gd name="connsiteX4" fmla="*/ 2877726 w 3371466"/>
                <a:gd name="connsiteY4" fmla="*/ 2878813 h 337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66" h="3372739">
                  <a:moveTo>
                    <a:pt x="2877726" y="2878813"/>
                  </a:moveTo>
                  <a:cubicBezTo>
                    <a:pt x="3536046" y="2220245"/>
                    <a:pt x="3536046" y="1152492"/>
                    <a:pt x="2877726" y="493926"/>
                  </a:cubicBezTo>
                  <a:cubicBezTo>
                    <a:pt x="2219404" y="-164642"/>
                    <a:pt x="1152036" y="-164642"/>
                    <a:pt x="493715" y="493926"/>
                  </a:cubicBezTo>
                  <a:cubicBezTo>
                    <a:pt x="-164572" y="1152492"/>
                    <a:pt x="-164572" y="2220245"/>
                    <a:pt x="493715" y="2878813"/>
                  </a:cubicBezTo>
                  <a:cubicBezTo>
                    <a:pt x="1152036" y="3537382"/>
                    <a:pt x="2219404" y="3537382"/>
                    <a:pt x="2877726" y="287881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77" name="Полилиния 276">
              <a:extLst>
                <a:ext uri="{FF2B5EF4-FFF2-40B4-BE49-F238E27FC236}">
                  <a16:creationId xmlns:a16="http://schemas.microsoft.com/office/drawing/2014/main" xmlns="" id="{B5542D5E-5EC4-A8EA-610C-23E947DF5302}"/>
                </a:ext>
              </a:extLst>
            </p:cNvPr>
            <p:cNvSpPr/>
            <p:nvPr/>
          </p:nvSpPr>
          <p:spPr>
            <a:xfrm>
              <a:off x="8003882" y="5211512"/>
              <a:ext cx="3371453" cy="3372731"/>
            </a:xfrm>
            <a:custGeom>
              <a:avLst/>
              <a:gdLst>
                <a:gd name="connsiteX0" fmla="*/ 2877713 w 3371453"/>
                <a:gd name="connsiteY0" fmla="*/ 2878793 h 3372731"/>
                <a:gd name="connsiteX1" fmla="*/ 2877713 w 3371453"/>
                <a:gd name="connsiteY1" fmla="*/ 493926 h 3372731"/>
                <a:gd name="connsiteX2" fmla="*/ 493737 w 3371453"/>
                <a:gd name="connsiteY2" fmla="*/ 493926 h 3372731"/>
                <a:gd name="connsiteX3" fmla="*/ 493737 w 3371453"/>
                <a:gd name="connsiteY3" fmla="*/ 2878793 h 3372731"/>
                <a:gd name="connsiteX4" fmla="*/ 2877713 w 3371453"/>
                <a:gd name="connsiteY4" fmla="*/ 2878793 h 337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3" h="3372731">
                  <a:moveTo>
                    <a:pt x="2877713" y="2878793"/>
                  </a:moveTo>
                  <a:cubicBezTo>
                    <a:pt x="3536034" y="2220242"/>
                    <a:pt x="3536034" y="1152495"/>
                    <a:pt x="2877713" y="493926"/>
                  </a:cubicBezTo>
                  <a:cubicBezTo>
                    <a:pt x="2219392" y="-164642"/>
                    <a:pt x="1152052" y="-164642"/>
                    <a:pt x="493737" y="493926"/>
                  </a:cubicBezTo>
                  <a:cubicBezTo>
                    <a:pt x="-164579" y="1152495"/>
                    <a:pt x="-164579" y="2220242"/>
                    <a:pt x="493737" y="2878793"/>
                  </a:cubicBezTo>
                  <a:cubicBezTo>
                    <a:pt x="1152052" y="3537379"/>
                    <a:pt x="2219392" y="3537379"/>
                    <a:pt x="2877713" y="2878793"/>
                  </a:cubicBezTo>
                  <a:close/>
                </a:path>
              </a:pathLst>
            </a:custGeom>
            <a:noFill/>
            <a:ln w="3175" cap="flat">
              <a:solidFill>
                <a:srgbClr val="FFFFFF">
                  <a:alpha val="23837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sp>
        <p:nvSpPr>
          <p:cNvPr id="140" name="Google Shape;79;p15">
            <a:extLst>
              <a:ext uri="{FF2B5EF4-FFF2-40B4-BE49-F238E27FC236}">
                <a16:creationId xmlns:a16="http://schemas.microsoft.com/office/drawing/2014/main" xmlns="" id="{C6539959-41BB-8643-BA9C-AB7062428424}"/>
              </a:ext>
            </a:extLst>
          </p:cNvPr>
          <p:cNvSpPr txBox="1"/>
          <p:nvPr/>
        </p:nvSpPr>
        <p:spPr>
          <a:xfrm>
            <a:off x="14159793" y="4969044"/>
            <a:ext cx="4149178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ЭКОНОМИКА ДАННЫХ И ЦИФРОВЫЕ РЕШЕНИЯ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12 тем </a:t>
            </a:r>
          </a:p>
          <a:p>
            <a:pPr algn="l"/>
            <a:endParaRPr lang="ru-RU" sz="1600" dirty="0">
              <a:solidFill>
                <a:schemeClr val="bg1"/>
              </a:solidFill>
              <a:latin typeface="TT Norms Regular" panose="02000503030000020003" pitchFamily="2" charset="0"/>
              <a:ea typeface="Raleway"/>
              <a:cs typeface="Raleway"/>
              <a:sym typeface="Raleway"/>
            </a:endParaRPr>
          </a:p>
          <a:p>
            <a:pPr marL="285750" indent="-285750" algn="l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Цифровые сервисы для повышения качества жизни граждан</a:t>
            </a:r>
          </a:p>
          <a:p>
            <a:pPr marL="285750" indent="-285750" algn="l">
              <a:buFontTx/>
              <a:buChar char="-"/>
            </a:pPr>
            <a:r>
              <a:rPr lang="ru-RU" sz="1600" dirty="0" err="1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Блокчейн</a:t>
            </a:r>
            <a:r>
              <a:rPr lang="ru-RU" sz="16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 и технологии распределенного реестра</a:t>
            </a:r>
          </a:p>
        </p:txBody>
      </p:sp>
      <p:sp>
        <p:nvSpPr>
          <p:cNvPr id="141" name="Google Shape;79;p15">
            <a:extLst>
              <a:ext uri="{FF2B5EF4-FFF2-40B4-BE49-F238E27FC236}">
                <a16:creationId xmlns:a16="http://schemas.microsoft.com/office/drawing/2014/main" xmlns="" id="{CF2FB755-69EB-02E9-42C3-F9E05F68E934}"/>
              </a:ext>
            </a:extLst>
          </p:cNvPr>
          <p:cNvSpPr txBox="1"/>
          <p:nvPr/>
        </p:nvSpPr>
        <p:spPr>
          <a:xfrm>
            <a:off x="8147664" y="7678226"/>
            <a:ext cx="6464386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ЭФФЕКТИВНОЕ ГОСУДАРСТВО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11 тем</a:t>
            </a:r>
          </a:p>
          <a:p>
            <a:pPr algn="l"/>
            <a:endParaRPr lang="ru-RU" sz="1600" dirty="0">
              <a:solidFill>
                <a:schemeClr val="bg1"/>
              </a:solidFill>
              <a:latin typeface="TT Norms Regular" panose="02000503030000020003" pitchFamily="2" charset="0"/>
              <a:ea typeface="Raleway"/>
              <a:cs typeface="Raleway"/>
              <a:sym typeface="Raleway"/>
            </a:endParaRPr>
          </a:p>
          <a:p>
            <a:pPr marL="285750" indent="-285750" algn="l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Эффективное взаимодействие государства и граждан</a:t>
            </a:r>
          </a:p>
          <a:p>
            <a:pPr marL="285750" indent="-285750" algn="l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Контрольно-надзорная деятельность</a:t>
            </a:r>
          </a:p>
          <a:p>
            <a:pPr marL="285750" indent="-285750" algn="l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Перспективные законодательные инициативы</a:t>
            </a:r>
          </a:p>
          <a:p>
            <a:pPr marL="285750" indent="-285750" algn="l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latin typeface="TT Norms Regular" panose="02000503030000020003" pitchFamily="2" charset="0"/>
                <a:ea typeface="Raleway"/>
                <a:cs typeface="Raleway"/>
                <a:sym typeface="Raleway"/>
              </a:rPr>
              <a:t>Предоставление государственных и муниципальных услуг</a:t>
            </a:r>
          </a:p>
          <a:p>
            <a:pPr marL="285750" indent="-285750" algn="l">
              <a:buFontTx/>
              <a:buChar char="-"/>
            </a:pPr>
            <a:endParaRPr lang="ru-RU" sz="1600" dirty="0">
              <a:solidFill>
                <a:schemeClr val="bg1"/>
              </a:solidFill>
              <a:latin typeface="TT Norms Regular" panose="02000503030000020003" pitchFamily="2" charset="0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0443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0DAEC3-ADA5-E8A8-FC1D-A348C1FF7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05" y="721578"/>
            <a:ext cx="14026248" cy="923330"/>
          </a:xfrm>
        </p:spPr>
        <p:txBody>
          <a:bodyPr/>
          <a:lstStyle/>
          <a:p>
            <a:r>
              <a:rPr lang="x-none" dirty="0"/>
              <a:t>         </a:t>
            </a:r>
            <a:r>
              <a:rPr lang="ru-RU" dirty="0"/>
              <a:t>ЭКСПЕРТИЗА И ОТБОР ИДЕЙ</a:t>
            </a:r>
            <a:endParaRPr lang="x-none" dirty="0">
              <a:solidFill>
                <a:srgbClr val="31A0D7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BF9A5976-A394-DBD6-3FEF-779638961439}"/>
              </a:ext>
            </a:extLst>
          </p:cNvPr>
          <p:cNvSpPr/>
          <p:nvPr/>
        </p:nvSpPr>
        <p:spPr>
          <a:xfrm>
            <a:off x="1065532" y="930729"/>
            <a:ext cx="212272" cy="212272"/>
          </a:xfrm>
          <a:prstGeom prst="ellipse">
            <a:avLst/>
          </a:prstGeom>
          <a:solidFill>
            <a:srgbClr val="31A0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70CEAA1F-E377-6A86-6C45-6C9792B59C65}"/>
              </a:ext>
            </a:extLst>
          </p:cNvPr>
          <p:cNvCxnSpPr/>
          <p:nvPr/>
        </p:nvCxnSpPr>
        <p:spPr>
          <a:xfrm>
            <a:off x="4309335" y="6885189"/>
            <a:ext cx="0" cy="2664295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C390C41-3E51-5D3F-A935-A7C5815D8CC2}"/>
              </a:ext>
            </a:extLst>
          </p:cNvPr>
          <p:cNvCxnSpPr/>
          <p:nvPr/>
        </p:nvCxnSpPr>
        <p:spPr>
          <a:xfrm>
            <a:off x="7272945" y="6866021"/>
            <a:ext cx="0" cy="2664295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2CD80863-9C5D-14C6-7FA4-103F373293DD}"/>
              </a:ext>
            </a:extLst>
          </p:cNvPr>
          <p:cNvCxnSpPr/>
          <p:nvPr/>
        </p:nvCxnSpPr>
        <p:spPr>
          <a:xfrm>
            <a:off x="10236555" y="6866021"/>
            <a:ext cx="0" cy="2664295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07948E8-0C7C-1E00-19F6-2C36639F04FC}"/>
              </a:ext>
            </a:extLst>
          </p:cNvPr>
          <p:cNvCxnSpPr/>
          <p:nvPr/>
        </p:nvCxnSpPr>
        <p:spPr>
          <a:xfrm>
            <a:off x="13200165" y="6931227"/>
            <a:ext cx="0" cy="2664295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EA5E6EA0-2297-9146-336A-F6B673EAFC2C}"/>
              </a:ext>
            </a:extLst>
          </p:cNvPr>
          <p:cNvCxnSpPr/>
          <p:nvPr/>
        </p:nvCxnSpPr>
        <p:spPr>
          <a:xfrm>
            <a:off x="1345725" y="6885189"/>
            <a:ext cx="0" cy="2664295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BF8F590-A734-C40D-28BC-E3908A3501F6}"/>
              </a:ext>
            </a:extLst>
          </p:cNvPr>
          <p:cNvSpPr txBox="1"/>
          <p:nvPr/>
        </p:nvSpPr>
        <p:spPr>
          <a:xfrm>
            <a:off x="14093299" y="2361434"/>
            <a:ext cx="5598542" cy="19639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8091" tIns="58091" rIns="58091" bIns="58091" numCol="1" spcCol="38100" rtlCol="0" anchor="t">
            <a:spAutoFit/>
          </a:bodyPr>
          <a:lstStyle/>
          <a:p>
            <a:pPr marL="0" marR="0" indent="0" algn="l" defTabSz="11618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b="1" dirty="0">
                <a:solidFill>
                  <a:srgbClr val="31A0D7"/>
                </a:solidFill>
                <a:latin typeface="TT Norms Regular" panose="02000503030000020003" pitchFamily="2" charset="0"/>
              </a:rPr>
              <a:t>ТОП — 100, </a:t>
            </a:r>
            <a:r>
              <a:rPr lang="ru-RU" sz="4000" b="1" dirty="0">
                <a:solidFill>
                  <a:srgbClr val="E55726"/>
                </a:solidFill>
                <a:latin typeface="TT Norms Regular" panose="02000503030000020003" pitchFamily="2" charset="0"/>
              </a:rPr>
              <a:t/>
            </a:r>
            <a:br>
              <a:rPr lang="ru-RU" sz="4000" b="1" dirty="0">
                <a:solidFill>
                  <a:srgbClr val="E55726"/>
                </a:solidFill>
                <a:latin typeface="TT Norms Regular" panose="02000503030000020003" pitchFamily="2" charset="0"/>
              </a:rPr>
            </a:br>
            <a:r>
              <a:rPr lang="ru-RU" sz="4000" b="1" dirty="0">
                <a:solidFill>
                  <a:srgbClr val="E55726"/>
                </a:solidFill>
                <a:latin typeface="TT Norms Regular" panose="02000503030000020003" pitchFamily="2" charset="0"/>
              </a:rPr>
              <a:t>10 — 15 ИДЕЙ ФИНАЛИСТОВ</a:t>
            </a:r>
            <a:endParaRPr kumimoji="0" lang="ru-RU" sz="4000" b="1" i="0" strike="noStrike" cap="none" spc="0" normalizeH="0" baseline="0" dirty="0">
              <a:ln>
                <a:noFill/>
              </a:ln>
              <a:solidFill>
                <a:srgbClr val="E55726"/>
              </a:solidFill>
              <a:uFillTx/>
              <a:latin typeface="TT Norms Regular" panose="02000503030000020003" pitchFamily="2" charset="0"/>
              <a:sym typeface="Arial"/>
            </a:endParaRPr>
          </a:p>
        </p:txBody>
      </p:sp>
      <p:sp>
        <p:nvSpPr>
          <p:cNvPr id="30" name="Прямоугольный треугольник 29">
            <a:extLst>
              <a:ext uri="{FF2B5EF4-FFF2-40B4-BE49-F238E27FC236}">
                <a16:creationId xmlns:a16="http://schemas.microsoft.com/office/drawing/2014/main" xmlns="" id="{0F9459E0-B3BC-C8A0-97FF-C6ED320823BE}"/>
              </a:ext>
            </a:extLst>
          </p:cNvPr>
          <p:cNvSpPr/>
          <p:nvPr/>
        </p:nvSpPr>
        <p:spPr>
          <a:xfrm rot="10800000" flipH="1">
            <a:off x="1345726" y="1989220"/>
            <a:ext cx="13332800" cy="4588042"/>
          </a:xfrm>
          <a:prstGeom prst="rtTriangle">
            <a:avLst/>
          </a:prstGeom>
          <a:solidFill>
            <a:srgbClr val="31A0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B3BDB14-3E52-336D-745B-4394B16ED72C}"/>
              </a:ext>
            </a:extLst>
          </p:cNvPr>
          <p:cNvSpPr txBox="1"/>
          <p:nvPr/>
        </p:nvSpPr>
        <p:spPr>
          <a:xfrm>
            <a:off x="1518434" y="2362494"/>
            <a:ext cx="2347713" cy="425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8091" tIns="58091" rIns="58091" bIns="58091" numCol="1" spcCol="38100" rtlCol="0" anchor="t">
            <a:spAutoFit/>
          </a:bodyPr>
          <a:lstStyle/>
          <a:p>
            <a:pPr marL="0" marR="0" indent="0" algn="l" defTabSz="11618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T Norms Regular" panose="02000503030000020003" pitchFamily="2" charset="0"/>
                <a:ea typeface="+mj-ea"/>
                <a:cs typeface="+mj-cs"/>
                <a:sym typeface="Arial"/>
              </a:rPr>
              <a:t>30 </a:t>
            </a:r>
            <a:r>
              <a:rPr kumimoji="0" lang="en-US" sz="2000" b="1" i="0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T Norms Regular" panose="02000503030000020003" pitchFamily="2" charset="0"/>
                <a:ea typeface="+mj-ea"/>
                <a:cs typeface="+mj-cs"/>
                <a:sym typeface="Arial"/>
              </a:rPr>
              <a:t>000</a:t>
            </a:r>
            <a:r>
              <a:rPr kumimoji="0" lang="ru-RU" sz="2000" b="1" i="0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T Norms Regular" panose="02000503030000020003" pitchFamily="2" charset="0"/>
                <a:ea typeface="+mj-ea"/>
                <a:cs typeface="+mj-cs"/>
                <a:sym typeface="Arial"/>
              </a:rPr>
              <a:t> ИДЕЙ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F40CCA4-A849-9D6F-73E2-73898731A016}"/>
              </a:ext>
            </a:extLst>
          </p:cNvPr>
          <p:cNvSpPr txBox="1"/>
          <p:nvPr/>
        </p:nvSpPr>
        <p:spPr>
          <a:xfrm>
            <a:off x="4477262" y="2362494"/>
            <a:ext cx="2223551" cy="425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8091" tIns="58091" rIns="58091" bIns="58091" numCol="1" spcCol="38100" rtlCol="0" anchor="t">
            <a:spAutoFit/>
          </a:bodyPr>
          <a:lstStyle/>
          <a:p>
            <a:pPr marL="0" marR="0" indent="0" algn="l" defTabSz="11618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chemeClr val="bg1"/>
                </a:solidFill>
                <a:latin typeface="TT Norms Regular" panose="02000503030000020003" pitchFamily="2" charset="0"/>
                <a:ea typeface="+mj-ea"/>
                <a:cs typeface="+mj-cs"/>
                <a:sym typeface="Arial"/>
              </a:rPr>
              <a:t>25</a:t>
            </a:r>
            <a:r>
              <a:rPr kumimoji="0" lang="en-US" sz="2000" b="1" i="0" strike="noStrike" cap="none" spc="0" normalizeH="0" baseline="0" dirty="0">
                <a:ln>
                  <a:noFill/>
                </a:ln>
                <a:solidFill>
                  <a:schemeClr val="bg1"/>
                </a:solidFill>
                <a:uFillTx/>
                <a:latin typeface="TT Norms Regular" panose="02000503030000020003" pitchFamily="2" charset="0"/>
                <a:ea typeface="+mj-ea"/>
                <a:cs typeface="+mj-cs"/>
                <a:sym typeface="Arial"/>
              </a:rPr>
              <a:t> 000</a:t>
            </a:r>
            <a:r>
              <a:rPr kumimoji="0" lang="ru-RU" sz="2000" b="1" i="0" strike="noStrike" cap="none" spc="0" normalizeH="0" baseline="0" dirty="0">
                <a:ln>
                  <a:noFill/>
                </a:ln>
                <a:solidFill>
                  <a:schemeClr val="bg1"/>
                </a:solidFill>
                <a:uFillTx/>
                <a:latin typeface="TT Norms Regular" panose="02000503030000020003" pitchFamily="2" charset="0"/>
                <a:ea typeface="+mj-ea"/>
                <a:cs typeface="+mj-cs"/>
                <a:sym typeface="Arial"/>
              </a:rPr>
              <a:t> ИДЕЙ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F1F0688-24F3-E0F9-FC20-1F1A6C168467}"/>
              </a:ext>
            </a:extLst>
          </p:cNvPr>
          <p:cNvSpPr txBox="1"/>
          <p:nvPr/>
        </p:nvSpPr>
        <p:spPr>
          <a:xfrm>
            <a:off x="7467651" y="2362494"/>
            <a:ext cx="2568035" cy="425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8091" tIns="58091" rIns="58091" bIns="58091" numCol="1" spcCol="38100" rtlCol="0" anchor="t">
            <a:spAutoFit/>
          </a:bodyPr>
          <a:lstStyle/>
          <a:p>
            <a:pPr marL="0" marR="0" indent="0" algn="l" defTabSz="11618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chemeClr val="bg1"/>
                </a:solidFill>
                <a:latin typeface="TT Norms Regular" panose="02000503030000020003" pitchFamily="2" charset="0"/>
                <a:ea typeface="+mj-ea"/>
                <a:cs typeface="+mj-cs"/>
                <a:sym typeface="Arial"/>
              </a:rPr>
              <a:t>ТОП — 1000</a:t>
            </a:r>
            <a:endParaRPr kumimoji="0" lang="ru-RU" sz="2000" b="1" i="0" strike="noStrike" cap="none" spc="0" normalizeH="0" baseline="0" dirty="0">
              <a:ln>
                <a:noFill/>
              </a:ln>
              <a:solidFill>
                <a:schemeClr val="bg1"/>
              </a:solidFill>
              <a:uFillTx/>
              <a:latin typeface="TT Norms Regular" panose="02000503030000020003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48715C0-9A04-BC3E-EC0B-CF299B759649}"/>
              </a:ext>
            </a:extLst>
          </p:cNvPr>
          <p:cNvSpPr txBox="1"/>
          <p:nvPr/>
        </p:nvSpPr>
        <p:spPr>
          <a:xfrm>
            <a:off x="10393753" y="2362494"/>
            <a:ext cx="2917161" cy="425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8091" tIns="58091" rIns="58091" bIns="58091" numCol="1" spcCol="38100" rtlCol="0" anchor="t">
            <a:spAutoFit/>
          </a:bodyPr>
          <a:lstStyle/>
          <a:p>
            <a:pPr marL="0" marR="0" indent="0" algn="l" defTabSz="11618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spc="0" normalizeH="0" baseline="0" dirty="0">
                <a:ln>
                  <a:noFill/>
                </a:ln>
                <a:solidFill>
                  <a:schemeClr val="bg1"/>
                </a:solidFill>
                <a:uFillTx/>
                <a:latin typeface="TT Norms Regular" panose="02000503030000020003" pitchFamily="2" charset="0"/>
                <a:sym typeface="Arial"/>
              </a:rPr>
              <a:t>ТОП — 100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B6801CB8-6CAC-47FA-CDA3-28602B4E1DAC}"/>
              </a:ext>
            </a:extLst>
          </p:cNvPr>
          <p:cNvGrpSpPr/>
          <p:nvPr/>
        </p:nvGrpSpPr>
        <p:grpSpPr>
          <a:xfrm>
            <a:off x="4309335" y="2358190"/>
            <a:ext cx="8890830" cy="4219073"/>
            <a:chOff x="4309335" y="2358190"/>
            <a:chExt cx="8890830" cy="2729501"/>
          </a:xfrm>
        </p:grpSpPr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xmlns="" id="{116D148F-6D8D-B2D4-23E2-F75FBE54AF22}"/>
                </a:ext>
              </a:extLst>
            </p:cNvPr>
            <p:cNvCxnSpPr/>
            <p:nvPr/>
          </p:nvCxnSpPr>
          <p:spPr>
            <a:xfrm>
              <a:off x="4309335" y="2377358"/>
              <a:ext cx="0" cy="2664295"/>
            </a:xfrm>
            <a:prstGeom prst="line">
              <a:avLst/>
            </a:prstGeom>
            <a:noFill/>
            <a:ln w="317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xmlns="" id="{768ED358-B783-9CA3-E088-AF595B0025DE}"/>
                </a:ext>
              </a:extLst>
            </p:cNvPr>
            <p:cNvCxnSpPr/>
            <p:nvPr/>
          </p:nvCxnSpPr>
          <p:spPr>
            <a:xfrm>
              <a:off x="7272945" y="2358190"/>
              <a:ext cx="0" cy="2664295"/>
            </a:xfrm>
            <a:prstGeom prst="line">
              <a:avLst/>
            </a:prstGeom>
            <a:noFill/>
            <a:ln w="317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xmlns="" id="{4A8739EF-4711-400A-61D0-8E7A04AAB9E2}"/>
                </a:ext>
              </a:extLst>
            </p:cNvPr>
            <p:cNvCxnSpPr/>
            <p:nvPr/>
          </p:nvCxnSpPr>
          <p:spPr>
            <a:xfrm>
              <a:off x="10236555" y="2358190"/>
              <a:ext cx="0" cy="2664295"/>
            </a:xfrm>
            <a:prstGeom prst="line">
              <a:avLst/>
            </a:prstGeom>
            <a:noFill/>
            <a:ln w="317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xmlns="" id="{AFFEC2DC-7F53-C98A-3673-E1BF4677750C}"/>
                </a:ext>
              </a:extLst>
            </p:cNvPr>
            <p:cNvCxnSpPr/>
            <p:nvPr/>
          </p:nvCxnSpPr>
          <p:spPr>
            <a:xfrm>
              <a:off x="13200165" y="2423396"/>
              <a:ext cx="0" cy="2664295"/>
            </a:xfrm>
            <a:prstGeom prst="line">
              <a:avLst/>
            </a:prstGeom>
            <a:noFill/>
            <a:ln w="317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1" name="Рисунок 33">
            <a:extLst>
              <a:ext uri="{FF2B5EF4-FFF2-40B4-BE49-F238E27FC236}">
                <a16:creationId xmlns:a16="http://schemas.microsoft.com/office/drawing/2014/main" xmlns="" id="{C45CD524-2464-EEC2-BF03-2E5DA827754A}"/>
              </a:ext>
            </a:extLst>
          </p:cNvPr>
          <p:cNvGrpSpPr/>
          <p:nvPr/>
        </p:nvGrpSpPr>
        <p:grpSpPr>
          <a:xfrm rot="18900000">
            <a:off x="-137960" y="3352822"/>
            <a:ext cx="11492511" cy="7026396"/>
            <a:chOff x="6798581" y="1891779"/>
            <a:chExt cx="6753908" cy="6762883"/>
          </a:xfrm>
          <a:noFill/>
        </p:grpSpPr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xmlns="" id="{E831CFC5-8BF8-1660-9730-EB8A2EFA7970}"/>
                </a:ext>
              </a:extLst>
            </p:cNvPr>
            <p:cNvSpPr/>
            <p:nvPr/>
          </p:nvSpPr>
          <p:spPr>
            <a:xfrm>
              <a:off x="7100652" y="4558546"/>
              <a:ext cx="3371497" cy="3372773"/>
            </a:xfrm>
            <a:custGeom>
              <a:avLst/>
              <a:gdLst>
                <a:gd name="connsiteX0" fmla="*/ 1685735 w 3371497"/>
                <a:gd name="connsiteY0" fmla="*/ 3372773 h 3372773"/>
                <a:gd name="connsiteX1" fmla="*/ 3371498 w 3371497"/>
                <a:gd name="connsiteY1" fmla="*/ 1686386 h 3372773"/>
                <a:gd name="connsiteX2" fmla="*/ 1685735 w 3371497"/>
                <a:gd name="connsiteY2" fmla="*/ 0 h 3372773"/>
                <a:gd name="connsiteX3" fmla="*/ 0 w 3371497"/>
                <a:gd name="connsiteY3" fmla="*/ 1686386 h 3372773"/>
                <a:gd name="connsiteX4" fmla="*/ 1685735 w 3371497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7" h="3372773">
                  <a:moveTo>
                    <a:pt x="1685735" y="3372773"/>
                  </a:moveTo>
                  <a:cubicBezTo>
                    <a:pt x="2616733" y="3372773"/>
                    <a:pt x="3371498" y="2617754"/>
                    <a:pt x="3371498" y="1686386"/>
                  </a:cubicBezTo>
                  <a:cubicBezTo>
                    <a:pt x="3371498" y="755019"/>
                    <a:pt x="2616733" y="0"/>
                    <a:pt x="1685735" y="0"/>
                  </a:cubicBezTo>
                  <a:cubicBezTo>
                    <a:pt x="754731" y="0"/>
                    <a:pt x="0" y="755019"/>
                    <a:pt x="0" y="1686386"/>
                  </a:cubicBezTo>
                  <a:cubicBezTo>
                    <a:pt x="0" y="2617754"/>
                    <a:pt x="754731" y="3372773"/>
                    <a:pt x="1685735" y="3372773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xmlns="" id="{A149601F-427F-4E09-A7C4-6BCDECBC9C30}"/>
                </a:ext>
              </a:extLst>
            </p:cNvPr>
            <p:cNvSpPr/>
            <p:nvPr/>
          </p:nvSpPr>
          <p:spPr>
            <a:xfrm>
              <a:off x="9732975" y="2435454"/>
              <a:ext cx="3371492" cy="3372770"/>
            </a:xfrm>
            <a:custGeom>
              <a:avLst/>
              <a:gdLst>
                <a:gd name="connsiteX0" fmla="*/ 1685746 w 3371492"/>
                <a:gd name="connsiteY0" fmla="*/ 3372771 h 3372770"/>
                <a:gd name="connsiteX1" fmla="*/ 3371492 w 3371492"/>
                <a:gd name="connsiteY1" fmla="*/ 1686384 h 3372770"/>
                <a:gd name="connsiteX2" fmla="*/ 1685746 w 3371492"/>
                <a:gd name="connsiteY2" fmla="*/ 0 h 3372770"/>
                <a:gd name="connsiteX3" fmla="*/ 0 w 3371492"/>
                <a:gd name="connsiteY3" fmla="*/ 1686384 h 3372770"/>
                <a:gd name="connsiteX4" fmla="*/ 1685746 w 3371492"/>
                <a:gd name="connsiteY4" fmla="*/ 3372771 h 337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70">
                  <a:moveTo>
                    <a:pt x="1685746" y="3372771"/>
                  </a:moveTo>
                  <a:cubicBezTo>
                    <a:pt x="2616727" y="3372771"/>
                    <a:pt x="3371492" y="2617752"/>
                    <a:pt x="3371492" y="1686384"/>
                  </a:cubicBezTo>
                  <a:cubicBezTo>
                    <a:pt x="3371492" y="755023"/>
                    <a:pt x="2616727" y="0"/>
                    <a:pt x="1685746" y="0"/>
                  </a:cubicBezTo>
                  <a:cubicBezTo>
                    <a:pt x="754708" y="0"/>
                    <a:pt x="0" y="755023"/>
                    <a:pt x="0" y="1686384"/>
                  </a:cubicBezTo>
                  <a:cubicBezTo>
                    <a:pt x="0" y="2617752"/>
                    <a:pt x="754708" y="3372771"/>
                    <a:pt x="1685746" y="3372771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xmlns="" id="{779F4525-1770-030C-7D72-2600EBA14FE9}"/>
                </a:ext>
              </a:extLst>
            </p:cNvPr>
            <p:cNvSpPr/>
            <p:nvPr/>
          </p:nvSpPr>
          <p:spPr>
            <a:xfrm>
              <a:off x="7414453" y="4897754"/>
              <a:ext cx="3371423" cy="3372719"/>
            </a:xfrm>
            <a:custGeom>
              <a:avLst/>
              <a:gdLst>
                <a:gd name="connsiteX0" fmla="*/ 2877726 w 3371423"/>
                <a:gd name="connsiteY0" fmla="*/ 2878810 h 3372719"/>
                <a:gd name="connsiteX1" fmla="*/ 2877726 w 3371423"/>
                <a:gd name="connsiteY1" fmla="*/ 493926 h 3372719"/>
                <a:gd name="connsiteX2" fmla="*/ 493732 w 3371423"/>
                <a:gd name="connsiteY2" fmla="*/ 493926 h 3372719"/>
                <a:gd name="connsiteX3" fmla="*/ 493732 w 3371423"/>
                <a:gd name="connsiteY3" fmla="*/ 2878810 h 3372719"/>
                <a:gd name="connsiteX4" fmla="*/ 2877726 w 3371423"/>
                <a:gd name="connsiteY4" fmla="*/ 2878810 h 337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3" h="3372719">
                  <a:moveTo>
                    <a:pt x="2877726" y="2878810"/>
                  </a:moveTo>
                  <a:cubicBezTo>
                    <a:pt x="3535989" y="2220241"/>
                    <a:pt x="3535989" y="1152495"/>
                    <a:pt x="2877726" y="493926"/>
                  </a:cubicBezTo>
                  <a:cubicBezTo>
                    <a:pt x="2219405" y="-164642"/>
                    <a:pt x="1152048" y="-164642"/>
                    <a:pt x="493732" y="493926"/>
                  </a:cubicBezTo>
                  <a:cubicBezTo>
                    <a:pt x="-164577" y="1152495"/>
                    <a:pt x="-164577" y="2220241"/>
                    <a:pt x="493732" y="2878810"/>
                  </a:cubicBezTo>
                  <a:cubicBezTo>
                    <a:pt x="1152048" y="3537356"/>
                    <a:pt x="2219405" y="3537356"/>
                    <a:pt x="2877726" y="2878810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xmlns="" id="{1B67CDA9-CDD6-06BA-48FF-EB9713815FB1}"/>
                </a:ext>
              </a:extLst>
            </p:cNvPr>
            <p:cNvSpPr/>
            <p:nvPr/>
          </p:nvSpPr>
          <p:spPr>
            <a:xfrm>
              <a:off x="9375820" y="2142089"/>
              <a:ext cx="3371491" cy="3372769"/>
            </a:xfrm>
            <a:custGeom>
              <a:avLst/>
              <a:gdLst>
                <a:gd name="connsiteX0" fmla="*/ 1685746 w 3371491"/>
                <a:gd name="connsiteY0" fmla="*/ 3372770 h 3372769"/>
                <a:gd name="connsiteX1" fmla="*/ 3371492 w 3371491"/>
                <a:gd name="connsiteY1" fmla="*/ 1686383 h 3372769"/>
                <a:gd name="connsiteX2" fmla="*/ 1685746 w 3371491"/>
                <a:gd name="connsiteY2" fmla="*/ 0 h 3372769"/>
                <a:gd name="connsiteX3" fmla="*/ 0 w 3371491"/>
                <a:gd name="connsiteY3" fmla="*/ 1686383 h 3372769"/>
                <a:gd name="connsiteX4" fmla="*/ 1685746 w 3371491"/>
                <a:gd name="connsiteY4" fmla="*/ 3372770 h 337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1" h="3372769">
                  <a:moveTo>
                    <a:pt x="1685746" y="3372770"/>
                  </a:moveTo>
                  <a:cubicBezTo>
                    <a:pt x="2616784" y="3372770"/>
                    <a:pt x="3371492" y="2617750"/>
                    <a:pt x="3371492" y="1686383"/>
                  </a:cubicBezTo>
                  <a:cubicBezTo>
                    <a:pt x="3371492" y="755022"/>
                    <a:pt x="2616784" y="0"/>
                    <a:pt x="1685746" y="0"/>
                  </a:cubicBezTo>
                  <a:cubicBezTo>
                    <a:pt x="754765" y="0"/>
                    <a:pt x="0" y="755022"/>
                    <a:pt x="0" y="1686383"/>
                  </a:cubicBezTo>
                  <a:cubicBezTo>
                    <a:pt x="0" y="2617750"/>
                    <a:pt x="754765" y="3372770"/>
                    <a:pt x="1685746" y="3372770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xmlns="" id="{3B6800F0-F160-04F0-DF9A-3486CCD6D691}"/>
                </a:ext>
              </a:extLst>
            </p:cNvPr>
            <p:cNvSpPr/>
            <p:nvPr/>
          </p:nvSpPr>
          <p:spPr>
            <a:xfrm>
              <a:off x="7808417" y="5139323"/>
              <a:ext cx="3371420" cy="3372737"/>
            </a:xfrm>
            <a:custGeom>
              <a:avLst/>
              <a:gdLst>
                <a:gd name="connsiteX0" fmla="*/ 2877673 w 3371420"/>
                <a:gd name="connsiteY0" fmla="*/ 2878798 h 3372737"/>
                <a:gd name="connsiteX1" fmla="*/ 2877730 w 3371420"/>
                <a:gd name="connsiteY1" fmla="*/ 493926 h 3372737"/>
                <a:gd name="connsiteX2" fmla="*/ 493736 w 3371420"/>
                <a:gd name="connsiteY2" fmla="*/ 493926 h 3372737"/>
                <a:gd name="connsiteX3" fmla="*/ 493736 w 3371420"/>
                <a:gd name="connsiteY3" fmla="*/ 2878798 h 3372737"/>
                <a:gd name="connsiteX4" fmla="*/ 2877673 w 3371420"/>
                <a:gd name="connsiteY4" fmla="*/ 2878798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0" h="3372737">
                  <a:moveTo>
                    <a:pt x="2877673" y="2878798"/>
                  </a:moveTo>
                  <a:cubicBezTo>
                    <a:pt x="3535994" y="2220241"/>
                    <a:pt x="3535994" y="1152495"/>
                    <a:pt x="2877730" y="493926"/>
                  </a:cubicBezTo>
                  <a:cubicBezTo>
                    <a:pt x="2219409" y="-164642"/>
                    <a:pt x="1152046" y="-164642"/>
                    <a:pt x="493736" y="493926"/>
                  </a:cubicBezTo>
                  <a:cubicBezTo>
                    <a:pt x="-164579" y="1152495"/>
                    <a:pt x="-164579" y="2220241"/>
                    <a:pt x="493736" y="2878798"/>
                  </a:cubicBezTo>
                  <a:cubicBezTo>
                    <a:pt x="1152046" y="3537384"/>
                    <a:pt x="2219409" y="3537384"/>
                    <a:pt x="2877673" y="2878798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xmlns="" id="{A1422286-0E3A-855B-8B4A-FE861397FC80}"/>
                </a:ext>
              </a:extLst>
            </p:cNvPr>
            <p:cNvSpPr/>
            <p:nvPr/>
          </p:nvSpPr>
          <p:spPr>
            <a:xfrm>
              <a:off x="8952960" y="1956455"/>
              <a:ext cx="3371449" cy="3372738"/>
            </a:xfrm>
            <a:custGeom>
              <a:avLst/>
              <a:gdLst>
                <a:gd name="connsiteX0" fmla="*/ 2877709 w 3371449"/>
                <a:gd name="connsiteY0" fmla="*/ 2878813 h 3372738"/>
                <a:gd name="connsiteX1" fmla="*/ 2877709 w 3371449"/>
                <a:gd name="connsiteY1" fmla="*/ 493926 h 3372738"/>
                <a:gd name="connsiteX2" fmla="*/ 493756 w 3371449"/>
                <a:gd name="connsiteY2" fmla="*/ 493926 h 3372738"/>
                <a:gd name="connsiteX3" fmla="*/ 493756 w 3371449"/>
                <a:gd name="connsiteY3" fmla="*/ 2878813 h 3372738"/>
                <a:gd name="connsiteX4" fmla="*/ 2877709 w 3371449"/>
                <a:gd name="connsiteY4" fmla="*/ 2878813 h 337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38">
                  <a:moveTo>
                    <a:pt x="2877709" y="2878813"/>
                  </a:moveTo>
                  <a:cubicBezTo>
                    <a:pt x="3536030" y="2220244"/>
                    <a:pt x="3536030" y="1152492"/>
                    <a:pt x="2877709" y="493926"/>
                  </a:cubicBezTo>
                  <a:cubicBezTo>
                    <a:pt x="2219388" y="-164642"/>
                    <a:pt x="1152020" y="-164642"/>
                    <a:pt x="493756" y="493926"/>
                  </a:cubicBezTo>
                  <a:cubicBezTo>
                    <a:pt x="-164583" y="1152492"/>
                    <a:pt x="-164588" y="2220244"/>
                    <a:pt x="493756" y="2878813"/>
                  </a:cubicBezTo>
                  <a:cubicBezTo>
                    <a:pt x="1152020" y="3537381"/>
                    <a:pt x="2219388" y="3537381"/>
                    <a:pt x="2877709" y="2878813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xmlns="" id="{1F6F5E10-998F-9070-B786-B4E4BA295D94}"/>
                </a:ext>
              </a:extLst>
            </p:cNvPr>
            <p:cNvSpPr/>
            <p:nvPr/>
          </p:nvSpPr>
          <p:spPr>
            <a:xfrm>
              <a:off x="8252838" y="5265865"/>
              <a:ext cx="3371430" cy="3372743"/>
            </a:xfrm>
            <a:custGeom>
              <a:avLst/>
              <a:gdLst>
                <a:gd name="connsiteX0" fmla="*/ 2877690 w 3371430"/>
                <a:gd name="connsiteY0" fmla="*/ 2878804 h 3372743"/>
                <a:gd name="connsiteX1" fmla="*/ 2877690 w 3371430"/>
                <a:gd name="connsiteY1" fmla="*/ 493926 h 3372743"/>
                <a:gd name="connsiteX2" fmla="*/ 493736 w 3371430"/>
                <a:gd name="connsiteY2" fmla="*/ 493926 h 3372743"/>
                <a:gd name="connsiteX3" fmla="*/ 493736 w 3371430"/>
                <a:gd name="connsiteY3" fmla="*/ 2878804 h 3372743"/>
                <a:gd name="connsiteX4" fmla="*/ 2877690 w 3371430"/>
                <a:gd name="connsiteY4" fmla="*/ 2878804 h 337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0" h="3372743">
                  <a:moveTo>
                    <a:pt x="2877690" y="2878804"/>
                  </a:moveTo>
                  <a:cubicBezTo>
                    <a:pt x="3536011" y="2220241"/>
                    <a:pt x="3536011" y="1152495"/>
                    <a:pt x="2877690" y="493926"/>
                  </a:cubicBezTo>
                  <a:cubicBezTo>
                    <a:pt x="2219369" y="-164642"/>
                    <a:pt x="1152058" y="-164642"/>
                    <a:pt x="493736" y="493926"/>
                  </a:cubicBezTo>
                  <a:cubicBezTo>
                    <a:pt x="-164579" y="1152495"/>
                    <a:pt x="-164579" y="2220241"/>
                    <a:pt x="493736" y="2878804"/>
                  </a:cubicBezTo>
                  <a:cubicBezTo>
                    <a:pt x="1152058" y="3537390"/>
                    <a:pt x="2219369" y="3537390"/>
                    <a:pt x="2877690" y="2878804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49" name="Полилиния 48">
              <a:extLst>
                <a:ext uri="{FF2B5EF4-FFF2-40B4-BE49-F238E27FC236}">
                  <a16:creationId xmlns:a16="http://schemas.microsoft.com/office/drawing/2014/main" xmlns="" id="{B1B447E7-02A0-1F9E-890C-B8D318D5453F}"/>
                </a:ext>
              </a:extLst>
            </p:cNvPr>
            <p:cNvSpPr/>
            <p:nvPr/>
          </p:nvSpPr>
          <p:spPr>
            <a:xfrm>
              <a:off x="8495256" y="1891902"/>
              <a:ext cx="3371459" cy="3372741"/>
            </a:xfrm>
            <a:custGeom>
              <a:avLst/>
              <a:gdLst>
                <a:gd name="connsiteX0" fmla="*/ 2877718 w 3371459"/>
                <a:gd name="connsiteY0" fmla="*/ 2878815 h 3372741"/>
                <a:gd name="connsiteX1" fmla="*/ 2877718 w 3371459"/>
                <a:gd name="connsiteY1" fmla="*/ 493926 h 3372741"/>
                <a:gd name="connsiteX2" fmla="*/ 493737 w 3371459"/>
                <a:gd name="connsiteY2" fmla="*/ 493926 h 3372741"/>
                <a:gd name="connsiteX3" fmla="*/ 493737 w 3371459"/>
                <a:gd name="connsiteY3" fmla="*/ 2878815 h 3372741"/>
                <a:gd name="connsiteX4" fmla="*/ 2877718 w 3371459"/>
                <a:gd name="connsiteY4" fmla="*/ 2878815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9" h="3372741">
                  <a:moveTo>
                    <a:pt x="2877718" y="2878815"/>
                  </a:moveTo>
                  <a:cubicBezTo>
                    <a:pt x="3536040" y="2220247"/>
                    <a:pt x="3536040" y="1152495"/>
                    <a:pt x="2877718" y="493926"/>
                  </a:cubicBezTo>
                  <a:cubicBezTo>
                    <a:pt x="2219397" y="-164642"/>
                    <a:pt x="1152030" y="-164642"/>
                    <a:pt x="493737" y="493926"/>
                  </a:cubicBezTo>
                  <a:cubicBezTo>
                    <a:pt x="-164579" y="1152495"/>
                    <a:pt x="-164579" y="2220247"/>
                    <a:pt x="493737" y="2878815"/>
                  </a:cubicBezTo>
                  <a:cubicBezTo>
                    <a:pt x="1152030" y="3537384"/>
                    <a:pt x="2219397" y="3537384"/>
                    <a:pt x="2877718" y="2878815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0" name="Полилиния 49">
              <a:extLst>
                <a:ext uri="{FF2B5EF4-FFF2-40B4-BE49-F238E27FC236}">
                  <a16:creationId xmlns:a16="http://schemas.microsoft.com/office/drawing/2014/main" xmlns="" id="{A382A3F8-E532-DE2D-E6F7-9E9E7C930E91}"/>
                </a:ext>
              </a:extLst>
            </p:cNvPr>
            <p:cNvSpPr/>
            <p:nvPr/>
          </p:nvSpPr>
          <p:spPr>
            <a:xfrm>
              <a:off x="8714801" y="5267516"/>
              <a:ext cx="3371430" cy="3372743"/>
            </a:xfrm>
            <a:custGeom>
              <a:avLst/>
              <a:gdLst>
                <a:gd name="connsiteX0" fmla="*/ 2877690 w 3371430"/>
                <a:gd name="connsiteY0" fmla="*/ 2878804 h 3372743"/>
                <a:gd name="connsiteX1" fmla="*/ 2877690 w 3371430"/>
                <a:gd name="connsiteY1" fmla="*/ 493926 h 3372743"/>
                <a:gd name="connsiteX2" fmla="*/ 493736 w 3371430"/>
                <a:gd name="connsiteY2" fmla="*/ 493926 h 3372743"/>
                <a:gd name="connsiteX3" fmla="*/ 493736 w 3371430"/>
                <a:gd name="connsiteY3" fmla="*/ 2878804 h 3372743"/>
                <a:gd name="connsiteX4" fmla="*/ 2877690 w 3371430"/>
                <a:gd name="connsiteY4" fmla="*/ 2878804 h 337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0" h="3372743">
                  <a:moveTo>
                    <a:pt x="2877690" y="2878804"/>
                  </a:moveTo>
                  <a:cubicBezTo>
                    <a:pt x="3536011" y="2220247"/>
                    <a:pt x="3536011" y="1152495"/>
                    <a:pt x="2877690" y="493926"/>
                  </a:cubicBezTo>
                  <a:cubicBezTo>
                    <a:pt x="2219369" y="-164642"/>
                    <a:pt x="1152058" y="-164642"/>
                    <a:pt x="493736" y="493926"/>
                  </a:cubicBezTo>
                  <a:cubicBezTo>
                    <a:pt x="-164579" y="1152495"/>
                    <a:pt x="-164579" y="2220247"/>
                    <a:pt x="493736" y="2878804"/>
                  </a:cubicBezTo>
                  <a:cubicBezTo>
                    <a:pt x="1152058" y="3537390"/>
                    <a:pt x="2219369" y="3537390"/>
                    <a:pt x="2877690" y="2878804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1" name="Полилиния 50">
              <a:extLst>
                <a:ext uri="{FF2B5EF4-FFF2-40B4-BE49-F238E27FC236}">
                  <a16:creationId xmlns:a16="http://schemas.microsoft.com/office/drawing/2014/main" xmlns="" id="{35A1DF76-8888-CE8F-C5F6-498088C19ED0}"/>
                </a:ext>
              </a:extLst>
            </p:cNvPr>
            <p:cNvSpPr/>
            <p:nvPr/>
          </p:nvSpPr>
          <p:spPr>
            <a:xfrm>
              <a:off x="8037389" y="1953394"/>
              <a:ext cx="3371459" cy="3372737"/>
            </a:xfrm>
            <a:custGeom>
              <a:avLst/>
              <a:gdLst>
                <a:gd name="connsiteX0" fmla="*/ 2877719 w 3371459"/>
                <a:gd name="connsiteY0" fmla="*/ 2878811 h 3372737"/>
                <a:gd name="connsiteX1" fmla="*/ 2877719 w 3371459"/>
                <a:gd name="connsiteY1" fmla="*/ 493926 h 3372737"/>
                <a:gd name="connsiteX2" fmla="*/ 493732 w 3371459"/>
                <a:gd name="connsiteY2" fmla="*/ 493926 h 3372737"/>
                <a:gd name="connsiteX3" fmla="*/ 493737 w 3371459"/>
                <a:gd name="connsiteY3" fmla="*/ 2878811 h 3372737"/>
                <a:gd name="connsiteX4" fmla="*/ 2877719 w 3371459"/>
                <a:gd name="connsiteY4" fmla="*/ 2878811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9" h="3372737">
                  <a:moveTo>
                    <a:pt x="2877719" y="2878811"/>
                  </a:moveTo>
                  <a:cubicBezTo>
                    <a:pt x="3536040" y="2220242"/>
                    <a:pt x="3536040" y="1152496"/>
                    <a:pt x="2877719" y="493926"/>
                  </a:cubicBezTo>
                  <a:cubicBezTo>
                    <a:pt x="2219398" y="-164642"/>
                    <a:pt x="1152047" y="-164642"/>
                    <a:pt x="493732" y="493926"/>
                  </a:cubicBezTo>
                  <a:cubicBezTo>
                    <a:pt x="-164578" y="1152496"/>
                    <a:pt x="-164578" y="2220242"/>
                    <a:pt x="493737" y="2878811"/>
                  </a:cubicBezTo>
                  <a:cubicBezTo>
                    <a:pt x="1152047" y="3537379"/>
                    <a:pt x="2219398" y="3537379"/>
                    <a:pt x="2877719" y="2878811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2" name="Полилиния 51">
              <a:extLst>
                <a:ext uri="{FF2B5EF4-FFF2-40B4-BE49-F238E27FC236}">
                  <a16:creationId xmlns:a16="http://schemas.microsoft.com/office/drawing/2014/main" xmlns="" id="{3DB41489-D95E-3D83-8431-25326B49B025}"/>
                </a:ext>
              </a:extLst>
            </p:cNvPr>
            <p:cNvSpPr/>
            <p:nvPr/>
          </p:nvSpPr>
          <p:spPr>
            <a:xfrm>
              <a:off x="9160105" y="5144209"/>
              <a:ext cx="3371445" cy="3372762"/>
            </a:xfrm>
            <a:custGeom>
              <a:avLst/>
              <a:gdLst>
                <a:gd name="connsiteX0" fmla="*/ 1685758 w 3371445"/>
                <a:gd name="connsiteY0" fmla="*/ 3372762 h 3372762"/>
                <a:gd name="connsiteX1" fmla="*/ 3371446 w 3371445"/>
                <a:gd name="connsiteY1" fmla="*/ 1686386 h 3372762"/>
                <a:gd name="connsiteX2" fmla="*/ 1685758 w 3371445"/>
                <a:gd name="connsiteY2" fmla="*/ 0 h 3372762"/>
                <a:gd name="connsiteX3" fmla="*/ 0 w 3371445"/>
                <a:gd name="connsiteY3" fmla="*/ 1686386 h 3372762"/>
                <a:gd name="connsiteX4" fmla="*/ 1685758 w 3371445"/>
                <a:gd name="connsiteY4" fmla="*/ 3372762 h 33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5" h="3372762">
                  <a:moveTo>
                    <a:pt x="1685758" y="3372762"/>
                  </a:moveTo>
                  <a:cubicBezTo>
                    <a:pt x="2616739" y="3372762"/>
                    <a:pt x="3371446" y="2617754"/>
                    <a:pt x="3371446" y="1686386"/>
                  </a:cubicBezTo>
                  <a:cubicBezTo>
                    <a:pt x="3371446" y="755019"/>
                    <a:pt x="2616739" y="0"/>
                    <a:pt x="1685758" y="0"/>
                  </a:cubicBezTo>
                  <a:cubicBezTo>
                    <a:pt x="754720" y="0"/>
                    <a:pt x="0" y="755019"/>
                    <a:pt x="0" y="1686386"/>
                  </a:cubicBezTo>
                  <a:cubicBezTo>
                    <a:pt x="0" y="2617754"/>
                    <a:pt x="754720" y="3372762"/>
                    <a:pt x="1685758" y="3372762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:a16="http://schemas.microsoft.com/office/drawing/2014/main" xmlns="" id="{1D96873A-40ED-B0A8-4F90-6DDFE80E12FA}"/>
                </a:ext>
              </a:extLst>
            </p:cNvPr>
            <p:cNvSpPr/>
            <p:nvPr/>
          </p:nvSpPr>
          <p:spPr>
            <a:xfrm>
              <a:off x="7613168" y="2136244"/>
              <a:ext cx="3371442" cy="3372741"/>
            </a:xfrm>
            <a:custGeom>
              <a:avLst/>
              <a:gdLst>
                <a:gd name="connsiteX0" fmla="*/ 2877702 w 3371442"/>
                <a:gd name="connsiteY0" fmla="*/ 2878815 h 3372741"/>
                <a:gd name="connsiteX1" fmla="*/ 2877702 w 3371442"/>
                <a:gd name="connsiteY1" fmla="*/ 493926 h 3372741"/>
                <a:gd name="connsiteX2" fmla="*/ 493736 w 3371442"/>
                <a:gd name="connsiteY2" fmla="*/ 493926 h 3372741"/>
                <a:gd name="connsiteX3" fmla="*/ 493736 w 3371442"/>
                <a:gd name="connsiteY3" fmla="*/ 2878815 h 3372741"/>
                <a:gd name="connsiteX4" fmla="*/ 2877702 w 3371442"/>
                <a:gd name="connsiteY4" fmla="*/ 2878815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2" h="3372741">
                  <a:moveTo>
                    <a:pt x="2877702" y="2878815"/>
                  </a:moveTo>
                  <a:cubicBezTo>
                    <a:pt x="3536022" y="2220247"/>
                    <a:pt x="3536022" y="1152495"/>
                    <a:pt x="2877702" y="493926"/>
                  </a:cubicBezTo>
                  <a:cubicBezTo>
                    <a:pt x="2219380" y="-164642"/>
                    <a:pt x="1152052" y="-164642"/>
                    <a:pt x="493736" y="493926"/>
                  </a:cubicBezTo>
                  <a:cubicBezTo>
                    <a:pt x="-164579" y="1152495"/>
                    <a:pt x="-164579" y="2220247"/>
                    <a:pt x="493736" y="2878815"/>
                  </a:cubicBezTo>
                  <a:cubicBezTo>
                    <a:pt x="1152052" y="3537384"/>
                    <a:pt x="2219380" y="3537384"/>
                    <a:pt x="2877702" y="2878815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4" name="Полилиния 53">
              <a:extLst>
                <a:ext uri="{FF2B5EF4-FFF2-40B4-BE49-F238E27FC236}">
                  <a16:creationId xmlns:a16="http://schemas.microsoft.com/office/drawing/2014/main" xmlns="" id="{FC619972-D7B0-68FE-6392-9A1F3024CEEE}"/>
                </a:ext>
              </a:extLst>
            </p:cNvPr>
            <p:cNvSpPr/>
            <p:nvPr/>
          </p:nvSpPr>
          <p:spPr>
            <a:xfrm>
              <a:off x="9555450" y="4905128"/>
              <a:ext cx="3371492" cy="3372750"/>
            </a:xfrm>
            <a:custGeom>
              <a:avLst/>
              <a:gdLst>
                <a:gd name="connsiteX0" fmla="*/ 1685746 w 3371492"/>
                <a:gd name="connsiteY0" fmla="*/ 3372751 h 3372750"/>
                <a:gd name="connsiteX1" fmla="*/ 3371492 w 3371492"/>
                <a:gd name="connsiteY1" fmla="*/ 1686386 h 3372750"/>
                <a:gd name="connsiteX2" fmla="*/ 1685746 w 3371492"/>
                <a:gd name="connsiteY2" fmla="*/ 0 h 3372750"/>
                <a:gd name="connsiteX3" fmla="*/ 0 w 3371492"/>
                <a:gd name="connsiteY3" fmla="*/ 1686386 h 3372750"/>
                <a:gd name="connsiteX4" fmla="*/ 1685746 w 3371492"/>
                <a:gd name="connsiteY4" fmla="*/ 3372751 h 337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50">
                  <a:moveTo>
                    <a:pt x="1685746" y="3372751"/>
                  </a:moveTo>
                  <a:cubicBezTo>
                    <a:pt x="2616784" y="3372751"/>
                    <a:pt x="3371492" y="2617754"/>
                    <a:pt x="3371492" y="1686386"/>
                  </a:cubicBezTo>
                  <a:cubicBezTo>
                    <a:pt x="3371492" y="755025"/>
                    <a:pt x="2616784" y="0"/>
                    <a:pt x="1685746" y="0"/>
                  </a:cubicBezTo>
                  <a:cubicBezTo>
                    <a:pt x="754765" y="0"/>
                    <a:pt x="0" y="755025"/>
                    <a:pt x="0" y="1686386"/>
                  </a:cubicBezTo>
                  <a:cubicBezTo>
                    <a:pt x="0" y="2617754"/>
                    <a:pt x="754765" y="3372751"/>
                    <a:pt x="1685746" y="3372751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5" name="Полилиния 54">
              <a:extLst>
                <a:ext uri="{FF2B5EF4-FFF2-40B4-BE49-F238E27FC236}">
                  <a16:creationId xmlns:a16="http://schemas.microsoft.com/office/drawing/2014/main" xmlns="" id="{E13903F7-AF86-CA45-F445-C62C3AD9B7F1}"/>
                </a:ext>
              </a:extLst>
            </p:cNvPr>
            <p:cNvSpPr/>
            <p:nvPr/>
          </p:nvSpPr>
          <p:spPr>
            <a:xfrm>
              <a:off x="7254097" y="2426896"/>
              <a:ext cx="3371451" cy="3372772"/>
            </a:xfrm>
            <a:custGeom>
              <a:avLst/>
              <a:gdLst>
                <a:gd name="connsiteX0" fmla="*/ 1685740 w 3371451"/>
                <a:gd name="connsiteY0" fmla="*/ 3372773 h 3372772"/>
                <a:gd name="connsiteX1" fmla="*/ 3371452 w 3371451"/>
                <a:gd name="connsiteY1" fmla="*/ 1686386 h 3372772"/>
                <a:gd name="connsiteX2" fmla="*/ 1685740 w 3371451"/>
                <a:gd name="connsiteY2" fmla="*/ 0 h 3372772"/>
                <a:gd name="connsiteX3" fmla="*/ 0 w 3371451"/>
                <a:gd name="connsiteY3" fmla="*/ 1686386 h 3372772"/>
                <a:gd name="connsiteX4" fmla="*/ 1685740 w 3371451"/>
                <a:gd name="connsiteY4" fmla="*/ 3372773 h 337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1" h="3372772">
                  <a:moveTo>
                    <a:pt x="1685740" y="3372773"/>
                  </a:moveTo>
                  <a:cubicBezTo>
                    <a:pt x="2616744" y="3372773"/>
                    <a:pt x="3371452" y="2617753"/>
                    <a:pt x="3371452" y="1686386"/>
                  </a:cubicBezTo>
                  <a:cubicBezTo>
                    <a:pt x="3371452" y="755019"/>
                    <a:pt x="2616744" y="0"/>
                    <a:pt x="1685740" y="0"/>
                  </a:cubicBezTo>
                  <a:cubicBezTo>
                    <a:pt x="754731" y="0"/>
                    <a:pt x="0" y="755019"/>
                    <a:pt x="0" y="1686386"/>
                  </a:cubicBezTo>
                  <a:cubicBezTo>
                    <a:pt x="0" y="2617753"/>
                    <a:pt x="754731" y="3372773"/>
                    <a:pt x="1685740" y="3372773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6" name="Полилиния 55">
              <a:extLst>
                <a:ext uri="{FF2B5EF4-FFF2-40B4-BE49-F238E27FC236}">
                  <a16:creationId xmlns:a16="http://schemas.microsoft.com/office/drawing/2014/main" xmlns="" id="{0CFCAA5A-AFBA-0D55-580B-9CBDAFF29021}"/>
                </a:ext>
              </a:extLst>
            </p:cNvPr>
            <p:cNvSpPr/>
            <p:nvPr/>
          </p:nvSpPr>
          <p:spPr>
            <a:xfrm>
              <a:off x="9871694" y="4568173"/>
              <a:ext cx="3371492" cy="3372755"/>
            </a:xfrm>
            <a:custGeom>
              <a:avLst/>
              <a:gdLst>
                <a:gd name="connsiteX0" fmla="*/ 1685746 w 3371492"/>
                <a:gd name="connsiteY0" fmla="*/ 3372756 h 3372755"/>
                <a:gd name="connsiteX1" fmla="*/ 3371492 w 3371492"/>
                <a:gd name="connsiteY1" fmla="*/ 1686387 h 3372755"/>
                <a:gd name="connsiteX2" fmla="*/ 1685746 w 3371492"/>
                <a:gd name="connsiteY2" fmla="*/ 0 h 3372755"/>
                <a:gd name="connsiteX3" fmla="*/ 0 w 3371492"/>
                <a:gd name="connsiteY3" fmla="*/ 1686387 h 3372755"/>
                <a:gd name="connsiteX4" fmla="*/ 1685746 w 3371492"/>
                <a:gd name="connsiteY4" fmla="*/ 3372756 h 337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55">
                  <a:moveTo>
                    <a:pt x="1685746" y="3372756"/>
                  </a:moveTo>
                  <a:cubicBezTo>
                    <a:pt x="2616784" y="3372756"/>
                    <a:pt x="3371492" y="2617754"/>
                    <a:pt x="3371492" y="1686387"/>
                  </a:cubicBezTo>
                  <a:cubicBezTo>
                    <a:pt x="3371492" y="755019"/>
                    <a:pt x="2616784" y="0"/>
                    <a:pt x="1685746" y="0"/>
                  </a:cubicBezTo>
                  <a:cubicBezTo>
                    <a:pt x="754765" y="0"/>
                    <a:pt x="0" y="755019"/>
                    <a:pt x="0" y="1686387"/>
                  </a:cubicBezTo>
                  <a:cubicBezTo>
                    <a:pt x="0" y="2617754"/>
                    <a:pt x="754765" y="3372756"/>
                    <a:pt x="1685746" y="3372756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xmlns="" id="{C1A6B59D-AF5C-0F22-702D-98AD90328EB9}"/>
                </a:ext>
              </a:extLst>
            </p:cNvPr>
            <p:cNvSpPr/>
            <p:nvPr/>
          </p:nvSpPr>
          <p:spPr>
            <a:xfrm>
              <a:off x="6986658" y="2803669"/>
              <a:ext cx="3371437" cy="3372736"/>
            </a:xfrm>
            <a:custGeom>
              <a:avLst/>
              <a:gdLst>
                <a:gd name="connsiteX0" fmla="*/ 2877697 w 3371437"/>
                <a:gd name="connsiteY0" fmla="*/ 2878811 h 3372736"/>
                <a:gd name="connsiteX1" fmla="*/ 2877697 w 3371437"/>
                <a:gd name="connsiteY1" fmla="*/ 493927 h 3372736"/>
                <a:gd name="connsiteX2" fmla="*/ 493732 w 3371437"/>
                <a:gd name="connsiteY2" fmla="*/ 493927 h 3372736"/>
                <a:gd name="connsiteX3" fmla="*/ 493732 w 3371437"/>
                <a:gd name="connsiteY3" fmla="*/ 2878811 h 3372736"/>
                <a:gd name="connsiteX4" fmla="*/ 2877697 w 3371437"/>
                <a:gd name="connsiteY4" fmla="*/ 2878811 h 337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7" h="3372736">
                  <a:moveTo>
                    <a:pt x="2877697" y="2878811"/>
                  </a:moveTo>
                  <a:cubicBezTo>
                    <a:pt x="3536018" y="2220242"/>
                    <a:pt x="3536018" y="1152496"/>
                    <a:pt x="2877697" y="493927"/>
                  </a:cubicBezTo>
                  <a:cubicBezTo>
                    <a:pt x="2219387" y="-164642"/>
                    <a:pt x="1152048" y="-164642"/>
                    <a:pt x="493732" y="493927"/>
                  </a:cubicBezTo>
                  <a:cubicBezTo>
                    <a:pt x="-164577" y="1152496"/>
                    <a:pt x="-164577" y="2220242"/>
                    <a:pt x="493732" y="2878811"/>
                  </a:cubicBezTo>
                  <a:cubicBezTo>
                    <a:pt x="1152048" y="3537379"/>
                    <a:pt x="2219387" y="3537379"/>
                    <a:pt x="2877697" y="2878811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xmlns="" id="{97CB6F64-6EFF-117F-2259-ED03CA8EF424}"/>
                </a:ext>
              </a:extLst>
            </p:cNvPr>
            <p:cNvSpPr/>
            <p:nvPr/>
          </p:nvSpPr>
          <p:spPr>
            <a:xfrm>
              <a:off x="10085265" y="4158139"/>
              <a:ext cx="3371434" cy="3372736"/>
            </a:xfrm>
            <a:custGeom>
              <a:avLst/>
              <a:gdLst>
                <a:gd name="connsiteX0" fmla="*/ 2877694 w 3371434"/>
                <a:gd name="connsiteY0" fmla="*/ 2878810 h 3372736"/>
                <a:gd name="connsiteX1" fmla="*/ 2877694 w 3371434"/>
                <a:gd name="connsiteY1" fmla="*/ 493926 h 3372736"/>
                <a:gd name="connsiteX2" fmla="*/ 493741 w 3371434"/>
                <a:gd name="connsiteY2" fmla="*/ 493926 h 3372736"/>
                <a:gd name="connsiteX3" fmla="*/ 493741 w 3371434"/>
                <a:gd name="connsiteY3" fmla="*/ 2878810 h 3372736"/>
                <a:gd name="connsiteX4" fmla="*/ 2877694 w 3371434"/>
                <a:gd name="connsiteY4" fmla="*/ 2878810 h 337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4" h="3372736">
                  <a:moveTo>
                    <a:pt x="2877694" y="2878810"/>
                  </a:moveTo>
                  <a:cubicBezTo>
                    <a:pt x="3536015" y="2220241"/>
                    <a:pt x="3536015" y="1152495"/>
                    <a:pt x="2877694" y="493926"/>
                  </a:cubicBezTo>
                  <a:cubicBezTo>
                    <a:pt x="2219373" y="-164642"/>
                    <a:pt x="1152062" y="-164642"/>
                    <a:pt x="493741" y="493926"/>
                  </a:cubicBezTo>
                  <a:cubicBezTo>
                    <a:pt x="-164580" y="1152495"/>
                    <a:pt x="-164580" y="2220241"/>
                    <a:pt x="493741" y="2878810"/>
                  </a:cubicBezTo>
                  <a:cubicBezTo>
                    <a:pt x="1152062" y="3537378"/>
                    <a:pt x="2219373" y="3537378"/>
                    <a:pt x="2877694" y="2878810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xmlns="" id="{57347ACD-ADBA-3120-4167-9142B594BC79}"/>
                </a:ext>
              </a:extLst>
            </p:cNvPr>
            <p:cNvSpPr/>
            <p:nvPr/>
          </p:nvSpPr>
          <p:spPr>
            <a:xfrm>
              <a:off x="6831001" y="3239131"/>
              <a:ext cx="3371419" cy="3372741"/>
            </a:xfrm>
            <a:custGeom>
              <a:avLst/>
              <a:gdLst>
                <a:gd name="connsiteX0" fmla="*/ 2877678 w 3371419"/>
                <a:gd name="connsiteY0" fmla="*/ 2878816 h 3372741"/>
                <a:gd name="connsiteX1" fmla="*/ 2877678 w 3371419"/>
                <a:gd name="connsiteY1" fmla="*/ 493926 h 3372741"/>
                <a:gd name="connsiteX2" fmla="*/ 493736 w 3371419"/>
                <a:gd name="connsiteY2" fmla="*/ 493926 h 3372741"/>
                <a:gd name="connsiteX3" fmla="*/ 493736 w 3371419"/>
                <a:gd name="connsiteY3" fmla="*/ 2878816 h 3372741"/>
                <a:gd name="connsiteX4" fmla="*/ 2877678 w 3371419"/>
                <a:gd name="connsiteY4" fmla="*/ 2878816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19" h="3372741">
                  <a:moveTo>
                    <a:pt x="2877678" y="2878816"/>
                  </a:moveTo>
                  <a:cubicBezTo>
                    <a:pt x="3536000" y="2220247"/>
                    <a:pt x="3536000" y="1152495"/>
                    <a:pt x="2877678" y="493926"/>
                  </a:cubicBezTo>
                  <a:cubicBezTo>
                    <a:pt x="2219391" y="-164642"/>
                    <a:pt x="1152052" y="-164642"/>
                    <a:pt x="493736" y="493926"/>
                  </a:cubicBezTo>
                  <a:cubicBezTo>
                    <a:pt x="-164579" y="1152495"/>
                    <a:pt x="-164579" y="2220247"/>
                    <a:pt x="493736" y="2878816"/>
                  </a:cubicBezTo>
                  <a:cubicBezTo>
                    <a:pt x="1152052" y="3537384"/>
                    <a:pt x="2219391" y="3537384"/>
                    <a:pt x="2877678" y="2878816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60" name="Полилиния 59">
              <a:extLst>
                <a:ext uri="{FF2B5EF4-FFF2-40B4-BE49-F238E27FC236}">
                  <a16:creationId xmlns:a16="http://schemas.microsoft.com/office/drawing/2014/main" xmlns="" id="{57B2FF77-8604-C6B8-6771-F6A9925CFD6D}"/>
                </a:ext>
              </a:extLst>
            </p:cNvPr>
            <p:cNvSpPr/>
            <p:nvPr/>
          </p:nvSpPr>
          <p:spPr>
            <a:xfrm>
              <a:off x="10179831" y="3705873"/>
              <a:ext cx="3371449" cy="3372741"/>
            </a:xfrm>
            <a:custGeom>
              <a:avLst/>
              <a:gdLst>
                <a:gd name="connsiteX0" fmla="*/ 2877751 w 3371449"/>
                <a:gd name="connsiteY0" fmla="*/ 2878816 h 3372741"/>
                <a:gd name="connsiteX1" fmla="*/ 2877751 w 3371449"/>
                <a:gd name="connsiteY1" fmla="*/ 493926 h 3372741"/>
                <a:gd name="connsiteX2" fmla="*/ 493741 w 3371449"/>
                <a:gd name="connsiteY2" fmla="*/ 493926 h 3372741"/>
                <a:gd name="connsiteX3" fmla="*/ 493741 w 3371449"/>
                <a:gd name="connsiteY3" fmla="*/ 2878816 h 3372741"/>
                <a:gd name="connsiteX4" fmla="*/ 2877751 w 3371449"/>
                <a:gd name="connsiteY4" fmla="*/ 2878816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41">
                  <a:moveTo>
                    <a:pt x="2877751" y="2878816"/>
                  </a:moveTo>
                  <a:cubicBezTo>
                    <a:pt x="3536015" y="2220247"/>
                    <a:pt x="3536015" y="1152495"/>
                    <a:pt x="2877751" y="493926"/>
                  </a:cubicBezTo>
                  <a:cubicBezTo>
                    <a:pt x="2219430" y="-164642"/>
                    <a:pt x="1152062" y="-164642"/>
                    <a:pt x="493741" y="493926"/>
                  </a:cubicBezTo>
                  <a:cubicBezTo>
                    <a:pt x="-164580" y="1152495"/>
                    <a:pt x="-164580" y="2220247"/>
                    <a:pt x="493741" y="2878816"/>
                  </a:cubicBezTo>
                  <a:cubicBezTo>
                    <a:pt x="1152062" y="3537384"/>
                    <a:pt x="2219430" y="3537384"/>
                    <a:pt x="2877751" y="2878816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61" name="Полилиния 60">
              <a:extLst>
                <a:ext uri="{FF2B5EF4-FFF2-40B4-BE49-F238E27FC236}">
                  <a16:creationId xmlns:a16="http://schemas.microsoft.com/office/drawing/2014/main" xmlns="" id="{C305F9D5-9C8E-2AAA-C819-AD00BEE5BA53}"/>
                </a:ext>
              </a:extLst>
            </p:cNvPr>
            <p:cNvSpPr/>
            <p:nvPr/>
          </p:nvSpPr>
          <p:spPr>
            <a:xfrm>
              <a:off x="6798581" y="3700108"/>
              <a:ext cx="3371492" cy="3372773"/>
            </a:xfrm>
            <a:custGeom>
              <a:avLst/>
              <a:gdLst>
                <a:gd name="connsiteX0" fmla="*/ 1685735 w 3371492"/>
                <a:gd name="connsiteY0" fmla="*/ 3372773 h 3372773"/>
                <a:gd name="connsiteX1" fmla="*/ 3371492 w 3371492"/>
                <a:gd name="connsiteY1" fmla="*/ 1686386 h 3372773"/>
                <a:gd name="connsiteX2" fmla="*/ 1685735 w 3371492"/>
                <a:gd name="connsiteY2" fmla="*/ 0 h 3372773"/>
                <a:gd name="connsiteX3" fmla="*/ 0 w 3371492"/>
                <a:gd name="connsiteY3" fmla="*/ 1686386 h 3372773"/>
                <a:gd name="connsiteX4" fmla="*/ 1685735 w 3371492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73">
                  <a:moveTo>
                    <a:pt x="1685735" y="3372773"/>
                  </a:moveTo>
                  <a:cubicBezTo>
                    <a:pt x="2616727" y="3372773"/>
                    <a:pt x="3371492" y="2617754"/>
                    <a:pt x="3371492" y="1686386"/>
                  </a:cubicBezTo>
                  <a:cubicBezTo>
                    <a:pt x="3371492" y="755025"/>
                    <a:pt x="2616727" y="0"/>
                    <a:pt x="1685735" y="0"/>
                  </a:cubicBezTo>
                  <a:cubicBezTo>
                    <a:pt x="754731" y="0"/>
                    <a:pt x="0" y="755025"/>
                    <a:pt x="0" y="1686386"/>
                  </a:cubicBezTo>
                  <a:cubicBezTo>
                    <a:pt x="0" y="2617754"/>
                    <a:pt x="754731" y="3372773"/>
                    <a:pt x="1685735" y="3372773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62" name="Полилиния 61">
              <a:extLst>
                <a:ext uri="{FF2B5EF4-FFF2-40B4-BE49-F238E27FC236}">
                  <a16:creationId xmlns:a16="http://schemas.microsoft.com/office/drawing/2014/main" xmlns="" id="{347A3217-4BFA-DE05-E9E3-0D901CBD0938}"/>
                </a:ext>
              </a:extLst>
            </p:cNvPr>
            <p:cNvSpPr/>
            <p:nvPr/>
          </p:nvSpPr>
          <p:spPr>
            <a:xfrm>
              <a:off x="10149191" y="3244683"/>
              <a:ext cx="3371492" cy="3372773"/>
            </a:xfrm>
            <a:custGeom>
              <a:avLst/>
              <a:gdLst>
                <a:gd name="connsiteX0" fmla="*/ 1685746 w 3371492"/>
                <a:gd name="connsiteY0" fmla="*/ 3372773 h 3372773"/>
                <a:gd name="connsiteX1" fmla="*/ 3371492 w 3371492"/>
                <a:gd name="connsiteY1" fmla="*/ 1686387 h 3372773"/>
                <a:gd name="connsiteX2" fmla="*/ 1685746 w 3371492"/>
                <a:gd name="connsiteY2" fmla="*/ 0 h 3372773"/>
                <a:gd name="connsiteX3" fmla="*/ 0 w 3371492"/>
                <a:gd name="connsiteY3" fmla="*/ 1686387 h 3372773"/>
                <a:gd name="connsiteX4" fmla="*/ 1685746 w 3371492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73">
                  <a:moveTo>
                    <a:pt x="1685746" y="3372773"/>
                  </a:moveTo>
                  <a:cubicBezTo>
                    <a:pt x="2616727" y="3372773"/>
                    <a:pt x="3371492" y="2617754"/>
                    <a:pt x="3371492" y="1686387"/>
                  </a:cubicBezTo>
                  <a:cubicBezTo>
                    <a:pt x="3371492" y="755019"/>
                    <a:pt x="2616727" y="0"/>
                    <a:pt x="1685746" y="0"/>
                  </a:cubicBezTo>
                  <a:cubicBezTo>
                    <a:pt x="754765" y="0"/>
                    <a:pt x="0" y="755019"/>
                    <a:pt x="0" y="1686387"/>
                  </a:cubicBezTo>
                  <a:cubicBezTo>
                    <a:pt x="0" y="2617754"/>
                    <a:pt x="754765" y="3372773"/>
                    <a:pt x="1685746" y="3372773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63" name="Полилиния 62">
              <a:extLst>
                <a:ext uri="{FF2B5EF4-FFF2-40B4-BE49-F238E27FC236}">
                  <a16:creationId xmlns:a16="http://schemas.microsoft.com/office/drawing/2014/main" xmlns="" id="{158244D2-6A06-7A6B-2FC0-76E7A810FF00}"/>
                </a:ext>
              </a:extLst>
            </p:cNvPr>
            <p:cNvSpPr/>
            <p:nvPr/>
          </p:nvSpPr>
          <p:spPr>
            <a:xfrm>
              <a:off x="6892008" y="4152538"/>
              <a:ext cx="3371465" cy="3372736"/>
            </a:xfrm>
            <a:custGeom>
              <a:avLst/>
              <a:gdLst>
                <a:gd name="connsiteX0" fmla="*/ 2877724 w 3371465"/>
                <a:gd name="connsiteY0" fmla="*/ 2878810 h 3372736"/>
                <a:gd name="connsiteX1" fmla="*/ 2877724 w 3371465"/>
                <a:gd name="connsiteY1" fmla="*/ 493926 h 3372736"/>
                <a:gd name="connsiteX2" fmla="*/ 493736 w 3371465"/>
                <a:gd name="connsiteY2" fmla="*/ 493926 h 3372736"/>
                <a:gd name="connsiteX3" fmla="*/ 493736 w 3371465"/>
                <a:gd name="connsiteY3" fmla="*/ 2878810 h 3372736"/>
                <a:gd name="connsiteX4" fmla="*/ 2877724 w 3371465"/>
                <a:gd name="connsiteY4" fmla="*/ 2878810 h 337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65" h="3372736">
                  <a:moveTo>
                    <a:pt x="2877724" y="2878810"/>
                  </a:moveTo>
                  <a:cubicBezTo>
                    <a:pt x="3536045" y="2220241"/>
                    <a:pt x="3536045" y="1152495"/>
                    <a:pt x="2877724" y="493926"/>
                  </a:cubicBezTo>
                  <a:cubicBezTo>
                    <a:pt x="2219392" y="-164642"/>
                    <a:pt x="1152052" y="-164642"/>
                    <a:pt x="493736" y="493926"/>
                  </a:cubicBezTo>
                  <a:cubicBezTo>
                    <a:pt x="-164579" y="1152495"/>
                    <a:pt x="-164579" y="2220241"/>
                    <a:pt x="493736" y="2878810"/>
                  </a:cubicBezTo>
                  <a:cubicBezTo>
                    <a:pt x="1152052" y="3537378"/>
                    <a:pt x="2219392" y="3537378"/>
                    <a:pt x="2877724" y="2878810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64" name="Полилиния 63">
              <a:extLst>
                <a:ext uri="{FF2B5EF4-FFF2-40B4-BE49-F238E27FC236}">
                  <a16:creationId xmlns:a16="http://schemas.microsoft.com/office/drawing/2014/main" xmlns="" id="{8925ABC9-8B18-4AA4-BB0B-74D335146589}"/>
                </a:ext>
              </a:extLst>
            </p:cNvPr>
            <p:cNvSpPr/>
            <p:nvPr/>
          </p:nvSpPr>
          <p:spPr>
            <a:xfrm>
              <a:off x="9995237" y="2809010"/>
              <a:ext cx="3371449" cy="3372741"/>
            </a:xfrm>
            <a:custGeom>
              <a:avLst/>
              <a:gdLst>
                <a:gd name="connsiteX0" fmla="*/ 2877708 w 3371449"/>
                <a:gd name="connsiteY0" fmla="*/ 2878815 h 3372741"/>
                <a:gd name="connsiteX1" fmla="*/ 2877708 w 3371449"/>
                <a:gd name="connsiteY1" fmla="*/ 493925 h 3372741"/>
                <a:gd name="connsiteX2" fmla="*/ 493698 w 3371449"/>
                <a:gd name="connsiteY2" fmla="*/ 493925 h 3372741"/>
                <a:gd name="connsiteX3" fmla="*/ 493698 w 3371449"/>
                <a:gd name="connsiteY3" fmla="*/ 2878815 h 3372741"/>
                <a:gd name="connsiteX4" fmla="*/ 2877708 w 3371449"/>
                <a:gd name="connsiteY4" fmla="*/ 2878815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41">
                  <a:moveTo>
                    <a:pt x="2877708" y="2878815"/>
                  </a:moveTo>
                  <a:cubicBezTo>
                    <a:pt x="3536030" y="2220246"/>
                    <a:pt x="3536030" y="1152494"/>
                    <a:pt x="2877708" y="493925"/>
                  </a:cubicBezTo>
                  <a:cubicBezTo>
                    <a:pt x="2219387" y="-164642"/>
                    <a:pt x="1152020" y="-164642"/>
                    <a:pt x="493698" y="493925"/>
                  </a:cubicBezTo>
                  <a:cubicBezTo>
                    <a:pt x="-164566" y="1152494"/>
                    <a:pt x="-164566" y="2220246"/>
                    <a:pt x="493698" y="2878815"/>
                  </a:cubicBezTo>
                  <a:cubicBezTo>
                    <a:pt x="1152020" y="3537383"/>
                    <a:pt x="2219387" y="3537383"/>
                    <a:pt x="2877708" y="2878815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65" name="Полилиния 64">
              <a:extLst>
                <a:ext uri="{FF2B5EF4-FFF2-40B4-BE49-F238E27FC236}">
                  <a16:creationId xmlns:a16="http://schemas.microsoft.com/office/drawing/2014/main" xmlns="" id="{01FFF58D-9652-C342-320E-EC7EB86749BA}"/>
                </a:ext>
              </a:extLst>
            </p:cNvPr>
            <p:cNvSpPr/>
            <p:nvPr/>
          </p:nvSpPr>
          <p:spPr>
            <a:xfrm>
              <a:off x="7104134" y="4563362"/>
              <a:ext cx="3371486" cy="3372767"/>
            </a:xfrm>
            <a:custGeom>
              <a:avLst/>
              <a:gdLst>
                <a:gd name="connsiteX0" fmla="*/ 1685735 w 3371486"/>
                <a:gd name="connsiteY0" fmla="*/ 3372767 h 3372767"/>
                <a:gd name="connsiteX1" fmla="*/ 3371486 w 3371486"/>
                <a:gd name="connsiteY1" fmla="*/ 1686386 h 3372767"/>
                <a:gd name="connsiteX2" fmla="*/ 1685735 w 3371486"/>
                <a:gd name="connsiteY2" fmla="*/ 0 h 3372767"/>
                <a:gd name="connsiteX3" fmla="*/ 0 w 3371486"/>
                <a:gd name="connsiteY3" fmla="*/ 1686386 h 3372767"/>
                <a:gd name="connsiteX4" fmla="*/ 1685735 w 3371486"/>
                <a:gd name="connsiteY4" fmla="*/ 3372767 h 337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6" h="3372767">
                  <a:moveTo>
                    <a:pt x="1685735" y="3372767"/>
                  </a:moveTo>
                  <a:cubicBezTo>
                    <a:pt x="2616721" y="3372767"/>
                    <a:pt x="3371486" y="2617748"/>
                    <a:pt x="3371486" y="1686386"/>
                  </a:cubicBezTo>
                  <a:cubicBezTo>
                    <a:pt x="3371486" y="755019"/>
                    <a:pt x="2616721" y="0"/>
                    <a:pt x="1685735" y="0"/>
                  </a:cubicBezTo>
                  <a:cubicBezTo>
                    <a:pt x="754731" y="0"/>
                    <a:pt x="0" y="755019"/>
                    <a:pt x="0" y="1686386"/>
                  </a:cubicBezTo>
                  <a:cubicBezTo>
                    <a:pt x="0" y="2617748"/>
                    <a:pt x="754731" y="3372767"/>
                    <a:pt x="1685735" y="3372767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:a16="http://schemas.microsoft.com/office/drawing/2014/main" xmlns="" id="{75E7875A-8DFC-7085-A988-3E3021A56A19}"/>
                </a:ext>
              </a:extLst>
            </p:cNvPr>
            <p:cNvSpPr/>
            <p:nvPr/>
          </p:nvSpPr>
          <p:spPr>
            <a:xfrm>
              <a:off x="9729220" y="2431176"/>
              <a:ext cx="3371491" cy="3372773"/>
            </a:xfrm>
            <a:custGeom>
              <a:avLst/>
              <a:gdLst>
                <a:gd name="connsiteX0" fmla="*/ 1685745 w 3371491"/>
                <a:gd name="connsiteY0" fmla="*/ 3372774 h 3372773"/>
                <a:gd name="connsiteX1" fmla="*/ 3371492 w 3371491"/>
                <a:gd name="connsiteY1" fmla="*/ 1686387 h 3372773"/>
                <a:gd name="connsiteX2" fmla="*/ 1685745 w 3371491"/>
                <a:gd name="connsiteY2" fmla="*/ 0 h 3372773"/>
                <a:gd name="connsiteX3" fmla="*/ 0 w 3371491"/>
                <a:gd name="connsiteY3" fmla="*/ 1686387 h 3372773"/>
                <a:gd name="connsiteX4" fmla="*/ 1685745 w 3371491"/>
                <a:gd name="connsiteY4" fmla="*/ 3372774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1" h="3372773">
                  <a:moveTo>
                    <a:pt x="1685745" y="3372774"/>
                  </a:moveTo>
                  <a:cubicBezTo>
                    <a:pt x="2616783" y="3372774"/>
                    <a:pt x="3371492" y="2617749"/>
                    <a:pt x="3371492" y="1686387"/>
                  </a:cubicBezTo>
                  <a:cubicBezTo>
                    <a:pt x="3371492" y="755020"/>
                    <a:pt x="2616783" y="0"/>
                    <a:pt x="1685745" y="0"/>
                  </a:cubicBezTo>
                  <a:cubicBezTo>
                    <a:pt x="754764" y="0"/>
                    <a:pt x="0" y="755020"/>
                    <a:pt x="0" y="1686387"/>
                  </a:cubicBezTo>
                  <a:cubicBezTo>
                    <a:pt x="0" y="2617749"/>
                    <a:pt x="754764" y="3372774"/>
                    <a:pt x="1685745" y="3372774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:a16="http://schemas.microsoft.com/office/drawing/2014/main" xmlns="" id="{A81E9F78-91DA-1C6E-CE5D-2990A6AB5671}"/>
                </a:ext>
              </a:extLst>
            </p:cNvPr>
            <p:cNvSpPr/>
            <p:nvPr/>
          </p:nvSpPr>
          <p:spPr>
            <a:xfrm>
              <a:off x="7419023" y="4901449"/>
              <a:ext cx="3371447" cy="3372724"/>
            </a:xfrm>
            <a:custGeom>
              <a:avLst/>
              <a:gdLst>
                <a:gd name="connsiteX0" fmla="*/ 2877707 w 3371447"/>
                <a:gd name="connsiteY0" fmla="*/ 2878815 h 3372724"/>
                <a:gd name="connsiteX1" fmla="*/ 2877707 w 3371447"/>
                <a:gd name="connsiteY1" fmla="*/ 493926 h 3372724"/>
                <a:gd name="connsiteX2" fmla="*/ 493737 w 3371447"/>
                <a:gd name="connsiteY2" fmla="*/ 493926 h 3372724"/>
                <a:gd name="connsiteX3" fmla="*/ 493737 w 3371447"/>
                <a:gd name="connsiteY3" fmla="*/ 2878815 h 3372724"/>
                <a:gd name="connsiteX4" fmla="*/ 2877707 w 3371447"/>
                <a:gd name="connsiteY4" fmla="*/ 2878815 h 33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7" h="3372724">
                  <a:moveTo>
                    <a:pt x="2877707" y="2878815"/>
                  </a:moveTo>
                  <a:cubicBezTo>
                    <a:pt x="3536028" y="2220247"/>
                    <a:pt x="3536028" y="1152495"/>
                    <a:pt x="2877707" y="493926"/>
                  </a:cubicBezTo>
                  <a:cubicBezTo>
                    <a:pt x="2219386" y="-164642"/>
                    <a:pt x="1152047" y="-164642"/>
                    <a:pt x="493737" y="493926"/>
                  </a:cubicBezTo>
                  <a:cubicBezTo>
                    <a:pt x="-164579" y="1152495"/>
                    <a:pt x="-164579" y="2220247"/>
                    <a:pt x="493737" y="2878815"/>
                  </a:cubicBezTo>
                  <a:cubicBezTo>
                    <a:pt x="1152047" y="3537361"/>
                    <a:pt x="2219386" y="3537361"/>
                    <a:pt x="2877707" y="2878815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:a16="http://schemas.microsoft.com/office/drawing/2014/main" xmlns="" id="{B4214064-F614-A840-4732-13E01EEE6D6D}"/>
                </a:ext>
              </a:extLst>
            </p:cNvPr>
            <p:cNvSpPr/>
            <p:nvPr/>
          </p:nvSpPr>
          <p:spPr>
            <a:xfrm>
              <a:off x="9370968" y="2139129"/>
              <a:ext cx="3371422" cy="3372742"/>
            </a:xfrm>
            <a:custGeom>
              <a:avLst/>
              <a:gdLst>
                <a:gd name="connsiteX0" fmla="*/ 2877681 w 3371422"/>
                <a:gd name="connsiteY0" fmla="*/ 2878816 h 3372742"/>
                <a:gd name="connsiteX1" fmla="*/ 2877681 w 3371422"/>
                <a:gd name="connsiteY1" fmla="*/ 493926 h 3372742"/>
                <a:gd name="connsiteX2" fmla="*/ 493728 w 3371422"/>
                <a:gd name="connsiteY2" fmla="*/ 493926 h 3372742"/>
                <a:gd name="connsiteX3" fmla="*/ 493728 w 3371422"/>
                <a:gd name="connsiteY3" fmla="*/ 2878816 h 3372742"/>
                <a:gd name="connsiteX4" fmla="*/ 2877681 w 3371422"/>
                <a:gd name="connsiteY4" fmla="*/ 2878816 h 337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2" h="3372742">
                  <a:moveTo>
                    <a:pt x="2877681" y="2878816"/>
                  </a:moveTo>
                  <a:cubicBezTo>
                    <a:pt x="3536003" y="2220247"/>
                    <a:pt x="3536003" y="1152495"/>
                    <a:pt x="2877681" y="493926"/>
                  </a:cubicBezTo>
                  <a:cubicBezTo>
                    <a:pt x="2219418" y="-164642"/>
                    <a:pt x="1152049" y="-164642"/>
                    <a:pt x="493728" y="493926"/>
                  </a:cubicBezTo>
                  <a:cubicBezTo>
                    <a:pt x="-164576" y="1152495"/>
                    <a:pt x="-164576" y="2220247"/>
                    <a:pt x="493728" y="2878816"/>
                  </a:cubicBezTo>
                  <a:cubicBezTo>
                    <a:pt x="1152049" y="3537384"/>
                    <a:pt x="2219418" y="3537384"/>
                    <a:pt x="2877681" y="2878816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:a16="http://schemas.microsoft.com/office/drawing/2014/main" xmlns="" id="{BBAC1A68-0D95-2B21-08F0-DD4D2D2DB343}"/>
                </a:ext>
              </a:extLst>
            </p:cNvPr>
            <p:cNvSpPr/>
            <p:nvPr/>
          </p:nvSpPr>
          <p:spPr>
            <a:xfrm>
              <a:off x="7813607" y="5141801"/>
              <a:ext cx="3371486" cy="3372778"/>
            </a:xfrm>
            <a:custGeom>
              <a:avLst/>
              <a:gdLst>
                <a:gd name="connsiteX0" fmla="*/ 1685741 w 3371486"/>
                <a:gd name="connsiteY0" fmla="*/ 3372779 h 3372778"/>
                <a:gd name="connsiteX1" fmla="*/ 3371487 w 3371486"/>
                <a:gd name="connsiteY1" fmla="*/ 1686387 h 3372778"/>
                <a:gd name="connsiteX2" fmla="*/ 1685741 w 3371486"/>
                <a:gd name="connsiteY2" fmla="*/ 0 h 3372778"/>
                <a:gd name="connsiteX3" fmla="*/ 0 w 3371486"/>
                <a:gd name="connsiteY3" fmla="*/ 1686387 h 3372778"/>
                <a:gd name="connsiteX4" fmla="*/ 1685741 w 3371486"/>
                <a:gd name="connsiteY4" fmla="*/ 3372779 h 337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6" h="3372778">
                  <a:moveTo>
                    <a:pt x="1685741" y="3372779"/>
                  </a:moveTo>
                  <a:cubicBezTo>
                    <a:pt x="2616722" y="3372779"/>
                    <a:pt x="3371487" y="2617754"/>
                    <a:pt x="3371487" y="1686387"/>
                  </a:cubicBezTo>
                  <a:cubicBezTo>
                    <a:pt x="3371487" y="755020"/>
                    <a:pt x="2616722" y="0"/>
                    <a:pt x="1685741" y="0"/>
                  </a:cubicBezTo>
                  <a:cubicBezTo>
                    <a:pt x="754731" y="0"/>
                    <a:pt x="0" y="755020"/>
                    <a:pt x="0" y="1686387"/>
                  </a:cubicBezTo>
                  <a:cubicBezTo>
                    <a:pt x="0" y="2617754"/>
                    <a:pt x="754731" y="3372779"/>
                    <a:pt x="1685741" y="3372779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70" name="Полилиния 69">
              <a:extLst>
                <a:ext uri="{FF2B5EF4-FFF2-40B4-BE49-F238E27FC236}">
                  <a16:creationId xmlns:a16="http://schemas.microsoft.com/office/drawing/2014/main" xmlns="" id="{9A5E44CD-0D64-4480-6C39-90DFD4741253}"/>
                </a:ext>
              </a:extLst>
            </p:cNvPr>
            <p:cNvSpPr/>
            <p:nvPr/>
          </p:nvSpPr>
          <p:spPr>
            <a:xfrm>
              <a:off x="8947334" y="1954868"/>
              <a:ext cx="3371443" cy="3372737"/>
            </a:xfrm>
            <a:custGeom>
              <a:avLst/>
              <a:gdLst>
                <a:gd name="connsiteX0" fmla="*/ 2877703 w 3371443"/>
                <a:gd name="connsiteY0" fmla="*/ 2878811 h 3372737"/>
                <a:gd name="connsiteX1" fmla="*/ 2877703 w 3371443"/>
                <a:gd name="connsiteY1" fmla="*/ 493926 h 3372737"/>
                <a:gd name="connsiteX2" fmla="*/ 493750 w 3371443"/>
                <a:gd name="connsiteY2" fmla="*/ 493926 h 3372737"/>
                <a:gd name="connsiteX3" fmla="*/ 493750 w 3371443"/>
                <a:gd name="connsiteY3" fmla="*/ 2878811 h 3372737"/>
                <a:gd name="connsiteX4" fmla="*/ 2877703 w 3371443"/>
                <a:gd name="connsiteY4" fmla="*/ 2878811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3" h="3372737">
                  <a:moveTo>
                    <a:pt x="2877703" y="2878811"/>
                  </a:moveTo>
                  <a:cubicBezTo>
                    <a:pt x="3536024" y="2220243"/>
                    <a:pt x="3536024" y="1152496"/>
                    <a:pt x="2877703" y="493926"/>
                  </a:cubicBezTo>
                  <a:cubicBezTo>
                    <a:pt x="2219381" y="-164642"/>
                    <a:pt x="1152070" y="-164642"/>
                    <a:pt x="493750" y="493926"/>
                  </a:cubicBezTo>
                  <a:cubicBezTo>
                    <a:pt x="-164583" y="1152496"/>
                    <a:pt x="-164583" y="2220243"/>
                    <a:pt x="493750" y="2878811"/>
                  </a:cubicBezTo>
                  <a:cubicBezTo>
                    <a:pt x="1152070" y="3537379"/>
                    <a:pt x="2219381" y="3537379"/>
                    <a:pt x="2877703" y="2878811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xmlns="" id="{33593358-EE9F-AE60-71FC-5AFBC496ED4C}"/>
                </a:ext>
              </a:extLst>
            </p:cNvPr>
            <p:cNvSpPr/>
            <p:nvPr/>
          </p:nvSpPr>
          <p:spPr>
            <a:xfrm>
              <a:off x="8258681" y="5266577"/>
              <a:ext cx="3371447" cy="3372728"/>
            </a:xfrm>
            <a:custGeom>
              <a:avLst/>
              <a:gdLst>
                <a:gd name="connsiteX0" fmla="*/ 2877707 w 3371447"/>
                <a:gd name="connsiteY0" fmla="*/ 2878833 h 3372728"/>
                <a:gd name="connsiteX1" fmla="*/ 2877707 w 3371447"/>
                <a:gd name="connsiteY1" fmla="*/ 493926 h 3372728"/>
                <a:gd name="connsiteX2" fmla="*/ 493737 w 3371447"/>
                <a:gd name="connsiteY2" fmla="*/ 493926 h 3372728"/>
                <a:gd name="connsiteX3" fmla="*/ 493737 w 3371447"/>
                <a:gd name="connsiteY3" fmla="*/ 2878833 h 3372728"/>
                <a:gd name="connsiteX4" fmla="*/ 2877707 w 3371447"/>
                <a:gd name="connsiteY4" fmla="*/ 2878833 h 337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7" h="3372728">
                  <a:moveTo>
                    <a:pt x="2877707" y="2878833"/>
                  </a:moveTo>
                  <a:cubicBezTo>
                    <a:pt x="3536028" y="2220247"/>
                    <a:pt x="3536028" y="1152495"/>
                    <a:pt x="2877707" y="493926"/>
                  </a:cubicBezTo>
                  <a:cubicBezTo>
                    <a:pt x="2219386" y="-164642"/>
                    <a:pt x="1152075" y="-164642"/>
                    <a:pt x="493737" y="493926"/>
                  </a:cubicBezTo>
                  <a:cubicBezTo>
                    <a:pt x="-164579" y="1152495"/>
                    <a:pt x="-164579" y="2220247"/>
                    <a:pt x="493737" y="2878833"/>
                  </a:cubicBezTo>
                  <a:cubicBezTo>
                    <a:pt x="1152075" y="3537361"/>
                    <a:pt x="2219386" y="3537361"/>
                    <a:pt x="2877707" y="2878833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xmlns="" id="{A0E41C6B-BE75-2720-7D63-213D06ED2072}"/>
                </a:ext>
              </a:extLst>
            </p:cNvPr>
            <p:cNvSpPr/>
            <p:nvPr/>
          </p:nvSpPr>
          <p:spPr>
            <a:xfrm>
              <a:off x="8489658" y="1891779"/>
              <a:ext cx="3371452" cy="3372773"/>
            </a:xfrm>
            <a:custGeom>
              <a:avLst/>
              <a:gdLst>
                <a:gd name="connsiteX0" fmla="*/ 1685763 w 3371452"/>
                <a:gd name="connsiteY0" fmla="*/ 3372773 h 3372773"/>
                <a:gd name="connsiteX1" fmla="*/ 3371452 w 3371452"/>
                <a:gd name="connsiteY1" fmla="*/ 1686387 h 3372773"/>
                <a:gd name="connsiteX2" fmla="*/ 1685763 w 3371452"/>
                <a:gd name="connsiteY2" fmla="*/ 0 h 3372773"/>
                <a:gd name="connsiteX3" fmla="*/ 0 w 3371452"/>
                <a:gd name="connsiteY3" fmla="*/ 1686387 h 3372773"/>
                <a:gd name="connsiteX4" fmla="*/ 1685763 w 3371452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2" h="3372773">
                  <a:moveTo>
                    <a:pt x="1685763" y="3372773"/>
                  </a:moveTo>
                  <a:cubicBezTo>
                    <a:pt x="2616744" y="3372773"/>
                    <a:pt x="3371452" y="2617754"/>
                    <a:pt x="3371452" y="1686387"/>
                  </a:cubicBezTo>
                  <a:cubicBezTo>
                    <a:pt x="3371452" y="755021"/>
                    <a:pt x="2616744" y="0"/>
                    <a:pt x="1685763" y="0"/>
                  </a:cubicBezTo>
                  <a:cubicBezTo>
                    <a:pt x="754725" y="0"/>
                    <a:pt x="0" y="755021"/>
                    <a:pt x="0" y="1686387"/>
                  </a:cubicBezTo>
                  <a:cubicBezTo>
                    <a:pt x="0" y="2617754"/>
                    <a:pt x="754725" y="3372773"/>
                    <a:pt x="1685763" y="3372773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xmlns="" id="{D4A33250-5036-0381-CD7E-618B744864ED}"/>
                </a:ext>
              </a:extLst>
            </p:cNvPr>
            <p:cNvSpPr/>
            <p:nvPr/>
          </p:nvSpPr>
          <p:spPr>
            <a:xfrm>
              <a:off x="6967526" y="4334978"/>
              <a:ext cx="3371480" cy="3372772"/>
            </a:xfrm>
            <a:custGeom>
              <a:avLst/>
              <a:gdLst>
                <a:gd name="connsiteX0" fmla="*/ 1685735 w 3371480"/>
                <a:gd name="connsiteY0" fmla="*/ 3372773 h 3372772"/>
                <a:gd name="connsiteX1" fmla="*/ 3371480 w 3371480"/>
                <a:gd name="connsiteY1" fmla="*/ 1686387 h 3372772"/>
                <a:gd name="connsiteX2" fmla="*/ 1685735 w 3371480"/>
                <a:gd name="connsiteY2" fmla="*/ 0 h 3372772"/>
                <a:gd name="connsiteX3" fmla="*/ 0 w 3371480"/>
                <a:gd name="connsiteY3" fmla="*/ 1686387 h 3372772"/>
                <a:gd name="connsiteX4" fmla="*/ 1685735 w 3371480"/>
                <a:gd name="connsiteY4" fmla="*/ 3372773 h 337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0" h="3372772">
                  <a:moveTo>
                    <a:pt x="1685735" y="3372773"/>
                  </a:moveTo>
                  <a:cubicBezTo>
                    <a:pt x="2616715" y="3372773"/>
                    <a:pt x="3371480" y="2617754"/>
                    <a:pt x="3371480" y="1686387"/>
                  </a:cubicBezTo>
                  <a:cubicBezTo>
                    <a:pt x="3371480" y="755019"/>
                    <a:pt x="2616715" y="0"/>
                    <a:pt x="1685735" y="0"/>
                  </a:cubicBezTo>
                  <a:cubicBezTo>
                    <a:pt x="754731" y="0"/>
                    <a:pt x="0" y="755019"/>
                    <a:pt x="0" y="1686387"/>
                  </a:cubicBezTo>
                  <a:cubicBezTo>
                    <a:pt x="0" y="2617754"/>
                    <a:pt x="754731" y="3372773"/>
                    <a:pt x="1685735" y="3372773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xmlns="" id="{ADB1741A-7BF7-8B03-55FB-D2E1E981156C}"/>
                </a:ext>
              </a:extLst>
            </p:cNvPr>
            <p:cNvSpPr/>
            <p:nvPr/>
          </p:nvSpPr>
          <p:spPr>
            <a:xfrm>
              <a:off x="9893089" y="2638699"/>
              <a:ext cx="3371492" cy="3372771"/>
            </a:xfrm>
            <a:custGeom>
              <a:avLst/>
              <a:gdLst>
                <a:gd name="connsiteX0" fmla="*/ 1685746 w 3371492"/>
                <a:gd name="connsiteY0" fmla="*/ 3372772 h 3372771"/>
                <a:gd name="connsiteX1" fmla="*/ 3371492 w 3371492"/>
                <a:gd name="connsiteY1" fmla="*/ 1686386 h 3372771"/>
                <a:gd name="connsiteX2" fmla="*/ 1685746 w 3371492"/>
                <a:gd name="connsiteY2" fmla="*/ 0 h 3372771"/>
                <a:gd name="connsiteX3" fmla="*/ 0 w 3371492"/>
                <a:gd name="connsiteY3" fmla="*/ 1686386 h 3372771"/>
                <a:gd name="connsiteX4" fmla="*/ 1685746 w 3371492"/>
                <a:gd name="connsiteY4" fmla="*/ 3372772 h 337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71">
                  <a:moveTo>
                    <a:pt x="1685746" y="3372772"/>
                  </a:moveTo>
                  <a:cubicBezTo>
                    <a:pt x="2616784" y="3372772"/>
                    <a:pt x="3371492" y="2617753"/>
                    <a:pt x="3371492" y="1686386"/>
                  </a:cubicBezTo>
                  <a:cubicBezTo>
                    <a:pt x="3371492" y="755018"/>
                    <a:pt x="2616784" y="0"/>
                    <a:pt x="1685746" y="0"/>
                  </a:cubicBezTo>
                  <a:cubicBezTo>
                    <a:pt x="754765" y="0"/>
                    <a:pt x="0" y="755018"/>
                    <a:pt x="0" y="1686386"/>
                  </a:cubicBezTo>
                  <a:cubicBezTo>
                    <a:pt x="0" y="2617753"/>
                    <a:pt x="754765" y="3372772"/>
                    <a:pt x="1685746" y="3372772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:a16="http://schemas.microsoft.com/office/drawing/2014/main" xmlns="" id="{ED227E0F-A9D4-ABB6-D9F7-36520E7B85D1}"/>
                </a:ext>
              </a:extLst>
            </p:cNvPr>
            <p:cNvSpPr/>
            <p:nvPr/>
          </p:nvSpPr>
          <p:spPr>
            <a:xfrm>
              <a:off x="7226084" y="4718196"/>
              <a:ext cx="3371441" cy="3372728"/>
            </a:xfrm>
            <a:custGeom>
              <a:avLst/>
              <a:gdLst>
                <a:gd name="connsiteX0" fmla="*/ 2877701 w 3371441"/>
                <a:gd name="connsiteY0" fmla="*/ 2878815 h 3372728"/>
                <a:gd name="connsiteX1" fmla="*/ 2877701 w 3371441"/>
                <a:gd name="connsiteY1" fmla="*/ 493926 h 3372728"/>
                <a:gd name="connsiteX2" fmla="*/ 493737 w 3371441"/>
                <a:gd name="connsiteY2" fmla="*/ 493926 h 3372728"/>
                <a:gd name="connsiteX3" fmla="*/ 493737 w 3371441"/>
                <a:gd name="connsiteY3" fmla="*/ 2878815 h 3372728"/>
                <a:gd name="connsiteX4" fmla="*/ 2877701 w 3371441"/>
                <a:gd name="connsiteY4" fmla="*/ 2878815 h 337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1" h="3372728">
                  <a:moveTo>
                    <a:pt x="2877701" y="2878815"/>
                  </a:moveTo>
                  <a:cubicBezTo>
                    <a:pt x="3536022" y="2220247"/>
                    <a:pt x="3536022" y="1152495"/>
                    <a:pt x="2877701" y="493926"/>
                  </a:cubicBezTo>
                  <a:cubicBezTo>
                    <a:pt x="2219380" y="-164642"/>
                    <a:pt x="1152052" y="-164642"/>
                    <a:pt x="493737" y="493926"/>
                  </a:cubicBezTo>
                  <a:cubicBezTo>
                    <a:pt x="-164579" y="1152495"/>
                    <a:pt x="-164579" y="2220247"/>
                    <a:pt x="493737" y="2878815"/>
                  </a:cubicBezTo>
                  <a:cubicBezTo>
                    <a:pt x="1152052" y="3537367"/>
                    <a:pt x="2219380" y="3537367"/>
                    <a:pt x="2877701" y="2878815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:a16="http://schemas.microsoft.com/office/drawing/2014/main" xmlns="" id="{8E3912A8-9927-189C-2925-B5019F9B5651}"/>
                </a:ext>
              </a:extLst>
            </p:cNvPr>
            <p:cNvSpPr/>
            <p:nvPr/>
          </p:nvSpPr>
          <p:spPr>
            <a:xfrm>
              <a:off x="9584867" y="2294522"/>
              <a:ext cx="3371492" cy="3372769"/>
            </a:xfrm>
            <a:custGeom>
              <a:avLst/>
              <a:gdLst>
                <a:gd name="connsiteX0" fmla="*/ 1685746 w 3371492"/>
                <a:gd name="connsiteY0" fmla="*/ 3372770 h 3372769"/>
                <a:gd name="connsiteX1" fmla="*/ 3371492 w 3371492"/>
                <a:gd name="connsiteY1" fmla="*/ 1686383 h 3372769"/>
                <a:gd name="connsiteX2" fmla="*/ 1685746 w 3371492"/>
                <a:gd name="connsiteY2" fmla="*/ 0 h 3372769"/>
                <a:gd name="connsiteX3" fmla="*/ 0 w 3371492"/>
                <a:gd name="connsiteY3" fmla="*/ 1686383 h 3372769"/>
                <a:gd name="connsiteX4" fmla="*/ 1685746 w 3371492"/>
                <a:gd name="connsiteY4" fmla="*/ 3372770 h 337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69">
                  <a:moveTo>
                    <a:pt x="1685746" y="3372770"/>
                  </a:moveTo>
                  <a:cubicBezTo>
                    <a:pt x="2616784" y="3372770"/>
                    <a:pt x="3371492" y="2617750"/>
                    <a:pt x="3371492" y="1686383"/>
                  </a:cubicBezTo>
                  <a:cubicBezTo>
                    <a:pt x="3371492" y="755022"/>
                    <a:pt x="2616784" y="0"/>
                    <a:pt x="1685746" y="0"/>
                  </a:cubicBezTo>
                  <a:cubicBezTo>
                    <a:pt x="754765" y="0"/>
                    <a:pt x="0" y="755022"/>
                    <a:pt x="0" y="1686383"/>
                  </a:cubicBezTo>
                  <a:cubicBezTo>
                    <a:pt x="0" y="2617750"/>
                    <a:pt x="754765" y="3372770"/>
                    <a:pt x="1685746" y="3372770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xmlns="" id="{B61ABA0C-3012-BB8D-FA12-6973DA40116D}"/>
                </a:ext>
              </a:extLst>
            </p:cNvPr>
            <p:cNvSpPr/>
            <p:nvPr/>
          </p:nvSpPr>
          <p:spPr>
            <a:xfrm>
              <a:off x="7578359" y="5017182"/>
              <a:ext cx="3371457" cy="3372784"/>
            </a:xfrm>
            <a:custGeom>
              <a:avLst/>
              <a:gdLst>
                <a:gd name="connsiteX0" fmla="*/ 1685712 w 3371457"/>
                <a:gd name="connsiteY0" fmla="*/ 3372785 h 3372784"/>
                <a:gd name="connsiteX1" fmla="*/ 3371457 w 3371457"/>
                <a:gd name="connsiteY1" fmla="*/ 1686387 h 3372784"/>
                <a:gd name="connsiteX2" fmla="*/ 1685712 w 3371457"/>
                <a:gd name="connsiteY2" fmla="*/ 0 h 3372784"/>
                <a:gd name="connsiteX3" fmla="*/ 0 w 3371457"/>
                <a:gd name="connsiteY3" fmla="*/ 1686387 h 3372784"/>
                <a:gd name="connsiteX4" fmla="*/ 1685712 w 3371457"/>
                <a:gd name="connsiteY4" fmla="*/ 3372785 h 337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7" h="3372784">
                  <a:moveTo>
                    <a:pt x="1685712" y="3372785"/>
                  </a:moveTo>
                  <a:cubicBezTo>
                    <a:pt x="2616749" y="3372785"/>
                    <a:pt x="3371457" y="2617748"/>
                    <a:pt x="3371457" y="1686387"/>
                  </a:cubicBezTo>
                  <a:cubicBezTo>
                    <a:pt x="3371457" y="755019"/>
                    <a:pt x="2616749" y="0"/>
                    <a:pt x="1685712" y="0"/>
                  </a:cubicBezTo>
                  <a:cubicBezTo>
                    <a:pt x="754731" y="0"/>
                    <a:pt x="0" y="755019"/>
                    <a:pt x="0" y="1686387"/>
                  </a:cubicBezTo>
                  <a:cubicBezTo>
                    <a:pt x="0" y="2617748"/>
                    <a:pt x="754731" y="3372785"/>
                    <a:pt x="1685712" y="3372785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:a16="http://schemas.microsoft.com/office/drawing/2014/main" xmlns="" id="{7185F6FF-A043-7762-48B3-49F388F51778}"/>
                </a:ext>
              </a:extLst>
            </p:cNvPr>
            <p:cNvSpPr/>
            <p:nvPr/>
          </p:nvSpPr>
          <p:spPr>
            <a:xfrm>
              <a:off x="9195203" y="2046386"/>
              <a:ext cx="3371426" cy="3372740"/>
            </a:xfrm>
            <a:custGeom>
              <a:avLst/>
              <a:gdLst>
                <a:gd name="connsiteX0" fmla="*/ 2877686 w 3371426"/>
                <a:gd name="connsiteY0" fmla="*/ 2878815 h 3372740"/>
                <a:gd name="connsiteX1" fmla="*/ 2877686 w 3371426"/>
                <a:gd name="connsiteY1" fmla="*/ 493926 h 3372740"/>
                <a:gd name="connsiteX2" fmla="*/ 493732 w 3371426"/>
                <a:gd name="connsiteY2" fmla="*/ 493926 h 3372740"/>
                <a:gd name="connsiteX3" fmla="*/ 493732 w 3371426"/>
                <a:gd name="connsiteY3" fmla="*/ 2878815 h 3372740"/>
                <a:gd name="connsiteX4" fmla="*/ 2877686 w 3371426"/>
                <a:gd name="connsiteY4" fmla="*/ 2878815 h 33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6" h="3372740">
                  <a:moveTo>
                    <a:pt x="2877686" y="2878815"/>
                  </a:moveTo>
                  <a:cubicBezTo>
                    <a:pt x="3536007" y="2220246"/>
                    <a:pt x="3536007" y="1152494"/>
                    <a:pt x="2877686" y="493926"/>
                  </a:cubicBezTo>
                  <a:cubicBezTo>
                    <a:pt x="2219365" y="-164642"/>
                    <a:pt x="1152054" y="-164642"/>
                    <a:pt x="493732" y="493926"/>
                  </a:cubicBezTo>
                  <a:cubicBezTo>
                    <a:pt x="-164577" y="1152494"/>
                    <a:pt x="-164577" y="2220246"/>
                    <a:pt x="493732" y="2878815"/>
                  </a:cubicBezTo>
                  <a:cubicBezTo>
                    <a:pt x="1152054" y="3537383"/>
                    <a:pt x="2219365" y="3537383"/>
                    <a:pt x="2877686" y="2878815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:a16="http://schemas.microsoft.com/office/drawing/2014/main" xmlns="" id="{AF14BD74-2995-93B8-6170-5232B30C01B1}"/>
                </a:ext>
              </a:extLst>
            </p:cNvPr>
            <p:cNvSpPr/>
            <p:nvPr/>
          </p:nvSpPr>
          <p:spPr>
            <a:xfrm>
              <a:off x="7998334" y="5209918"/>
              <a:ext cx="3371425" cy="3372731"/>
            </a:xfrm>
            <a:custGeom>
              <a:avLst/>
              <a:gdLst>
                <a:gd name="connsiteX0" fmla="*/ 2877685 w 3371425"/>
                <a:gd name="connsiteY0" fmla="*/ 2878793 h 3372731"/>
                <a:gd name="connsiteX1" fmla="*/ 2877685 w 3371425"/>
                <a:gd name="connsiteY1" fmla="*/ 493926 h 3372731"/>
                <a:gd name="connsiteX2" fmla="*/ 493737 w 3371425"/>
                <a:gd name="connsiteY2" fmla="*/ 493926 h 3372731"/>
                <a:gd name="connsiteX3" fmla="*/ 493732 w 3371425"/>
                <a:gd name="connsiteY3" fmla="*/ 2878793 h 3372731"/>
                <a:gd name="connsiteX4" fmla="*/ 2877685 w 3371425"/>
                <a:gd name="connsiteY4" fmla="*/ 2878793 h 337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5" h="3372731">
                  <a:moveTo>
                    <a:pt x="2877685" y="2878793"/>
                  </a:moveTo>
                  <a:cubicBezTo>
                    <a:pt x="3536006" y="2220247"/>
                    <a:pt x="3536006" y="1152495"/>
                    <a:pt x="2877685" y="493926"/>
                  </a:cubicBezTo>
                  <a:cubicBezTo>
                    <a:pt x="2219364" y="-164642"/>
                    <a:pt x="1152047" y="-164642"/>
                    <a:pt x="493737" y="493926"/>
                  </a:cubicBezTo>
                  <a:cubicBezTo>
                    <a:pt x="-164578" y="1152495"/>
                    <a:pt x="-164578" y="2220247"/>
                    <a:pt x="493732" y="2878793"/>
                  </a:cubicBezTo>
                  <a:cubicBezTo>
                    <a:pt x="1152047" y="3537378"/>
                    <a:pt x="2219364" y="3537378"/>
                    <a:pt x="2877685" y="2878793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xmlns="" id="{AE9092D9-28AF-D4AF-B40A-C34DBAE79C0E}"/>
                </a:ext>
              </a:extLst>
            </p:cNvPr>
            <p:cNvSpPr/>
            <p:nvPr/>
          </p:nvSpPr>
          <p:spPr>
            <a:xfrm>
              <a:off x="8753015" y="1912603"/>
              <a:ext cx="3371451" cy="3372740"/>
            </a:xfrm>
            <a:custGeom>
              <a:avLst/>
              <a:gdLst>
                <a:gd name="connsiteX0" fmla="*/ 2877711 w 3371451"/>
                <a:gd name="connsiteY0" fmla="*/ 2878814 h 3372740"/>
                <a:gd name="connsiteX1" fmla="*/ 2877711 w 3371451"/>
                <a:gd name="connsiteY1" fmla="*/ 493926 h 3372740"/>
                <a:gd name="connsiteX2" fmla="*/ 493758 w 3371451"/>
                <a:gd name="connsiteY2" fmla="*/ 493926 h 3372740"/>
                <a:gd name="connsiteX3" fmla="*/ 493758 w 3371451"/>
                <a:gd name="connsiteY3" fmla="*/ 2878814 h 3372740"/>
                <a:gd name="connsiteX4" fmla="*/ 2877711 w 3371451"/>
                <a:gd name="connsiteY4" fmla="*/ 2878814 h 33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1" h="3372740">
                  <a:moveTo>
                    <a:pt x="2877711" y="2878814"/>
                  </a:moveTo>
                  <a:cubicBezTo>
                    <a:pt x="3536032" y="2220245"/>
                    <a:pt x="3536032" y="1152493"/>
                    <a:pt x="2877711" y="493926"/>
                  </a:cubicBezTo>
                  <a:cubicBezTo>
                    <a:pt x="2219391" y="-164642"/>
                    <a:pt x="1152022" y="-164642"/>
                    <a:pt x="493758" y="493926"/>
                  </a:cubicBezTo>
                  <a:cubicBezTo>
                    <a:pt x="-164586" y="1152493"/>
                    <a:pt x="-164586" y="2220245"/>
                    <a:pt x="493758" y="2878814"/>
                  </a:cubicBezTo>
                  <a:cubicBezTo>
                    <a:pt x="1152022" y="3537382"/>
                    <a:pt x="2219391" y="3537382"/>
                    <a:pt x="2877711" y="2878814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:a16="http://schemas.microsoft.com/office/drawing/2014/main" xmlns="" id="{E89ABE0A-6C22-95BA-B886-E7D8BCBDF1F4}"/>
                </a:ext>
              </a:extLst>
            </p:cNvPr>
            <p:cNvSpPr/>
            <p:nvPr/>
          </p:nvSpPr>
          <p:spPr>
            <a:xfrm>
              <a:off x="8454516" y="5281936"/>
              <a:ext cx="3371459" cy="3372726"/>
            </a:xfrm>
            <a:custGeom>
              <a:avLst/>
              <a:gdLst>
                <a:gd name="connsiteX0" fmla="*/ 2877719 w 3371459"/>
                <a:gd name="connsiteY0" fmla="*/ 2878787 h 3372726"/>
                <a:gd name="connsiteX1" fmla="*/ 2877719 w 3371459"/>
                <a:gd name="connsiteY1" fmla="*/ 493926 h 3372726"/>
                <a:gd name="connsiteX2" fmla="*/ 493736 w 3371459"/>
                <a:gd name="connsiteY2" fmla="*/ 493926 h 3372726"/>
                <a:gd name="connsiteX3" fmla="*/ 493736 w 3371459"/>
                <a:gd name="connsiteY3" fmla="*/ 2878787 h 3372726"/>
                <a:gd name="connsiteX4" fmla="*/ 2877719 w 3371459"/>
                <a:gd name="connsiteY4" fmla="*/ 2878787 h 337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9" h="3372726">
                  <a:moveTo>
                    <a:pt x="2877719" y="2878787"/>
                  </a:moveTo>
                  <a:cubicBezTo>
                    <a:pt x="3536039" y="2220247"/>
                    <a:pt x="3536039" y="1152495"/>
                    <a:pt x="2877719" y="493926"/>
                  </a:cubicBezTo>
                  <a:cubicBezTo>
                    <a:pt x="2219397" y="-164642"/>
                    <a:pt x="1152029" y="-164642"/>
                    <a:pt x="493736" y="493926"/>
                  </a:cubicBezTo>
                  <a:cubicBezTo>
                    <a:pt x="-164579" y="1152495"/>
                    <a:pt x="-164579" y="2220247"/>
                    <a:pt x="493736" y="2878787"/>
                  </a:cubicBezTo>
                  <a:cubicBezTo>
                    <a:pt x="1152029" y="3537373"/>
                    <a:pt x="2219397" y="3537373"/>
                    <a:pt x="2877719" y="2878787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xmlns="" id="{79E4B721-DF13-7E4D-B60E-3DE0B64001B2}"/>
                </a:ext>
              </a:extLst>
            </p:cNvPr>
            <p:cNvSpPr/>
            <p:nvPr/>
          </p:nvSpPr>
          <p:spPr>
            <a:xfrm>
              <a:off x="8290993" y="1903287"/>
              <a:ext cx="3371454" cy="3372736"/>
            </a:xfrm>
            <a:custGeom>
              <a:avLst/>
              <a:gdLst>
                <a:gd name="connsiteX0" fmla="*/ 2877714 w 3371454"/>
                <a:gd name="connsiteY0" fmla="*/ 2878811 h 3372736"/>
                <a:gd name="connsiteX1" fmla="*/ 2877714 w 3371454"/>
                <a:gd name="connsiteY1" fmla="*/ 493926 h 3372736"/>
                <a:gd name="connsiteX2" fmla="*/ 493732 w 3371454"/>
                <a:gd name="connsiteY2" fmla="*/ 493926 h 3372736"/>
                <a:gd name="connsiteX3" fmla="*/ 493732 w 3371454"/>
                <a:gd name="connsiteY3" fmla="*/ 2878811 h 3372736"/>
                <a:gd name="connsiteX4" fmla="*/ 2877714 w 3371454"/>
                <a:gd name="connsiteY4" fmla="*/ 2878811 h 337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4" h="3372736">
                  <a:moveTo>
                    <a:pt x="2877714" y="2878811"/>
                  </a:moveTo>
                  <a:cubicBezTo>
                    <a:pt x="3536035" y="2220248"/>
                    <a:pt x="3536035" y="1152495"/>
                    <a:pt x="2877714" y="493926"/>
                  </a:cubicBezTo>
                  <a:cubicBezTo>
                    <a:pt x="2219393" y="-164642"/>
                    <a:pt x="1152025" y="-164642"/>
                    <a:pt x="493732" y="493926"/>
                  </a:cubicBezTo>
                  <a:cubicBezTo>
                    <a:pt x="-164577" y="1152495"/>
                    <a:pt x="-164577" y="2220248"/>
                    <a:pt x="493732" y="2878811"/>
                  </a:cubicBezTo>
                  <a:cubicBezTo>
                    <a:pt x="1152025" y="3537379"/>
                    <a:pt x="2219393" y="3537379"/>
                    <a:pt x="2877714" y="2878811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xmlns="" id="{D0242876-6D55-C55A-32B5-EC70C1F625A6}"/>
                </a:ext>
              </a:extLst>
            </p:cNvPr>
            <p:cNvSpPr/>
            <p:nvPr/>
          </p:nvSpPr>
          <p:spPr>
            <a:xfrm>
              <a:off x="8913349" y="5228254"/>
              <a:ext cx="3371459" cy="3372740"/>
            </a:xfrm>
            <a:custGeom>
              <a:avLst/>
              <a:gdLst>
                <a:gd name="connsiteX0" fmla="*/ 2877719 w 3371459"/>
                <a:gd name="connsiteY0" fmla="*/ 2878844 h 3372740"/>
                <a:gd name="connsiteX1" fmla="*/ 2877719 w 3371459"/>
                <a:gd name="connsiteY1" fmla="*/ 493926 h 3372740"/>
                <a:gd name="connsiteX2" fmla="*/ 493708 w 3371459"/>
                <a:gd name="connsiteY2" fmla="*/ 493926 h 3372740"/>
                <a:gd name="connsiteX3" fmla="*/ 493765 w 3371459"/>
                <a:gd name="connsiteY3" fmla="*/ 2878844 h 3372740"/>
                <a:gd name="connsiteX4" fmla="*/ 2877719 w 3371459"/>
                <a:gd name="connsiteY4" fmla="*/ 2878844 h 33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9" h="3372740">
                  <a:moveTo>
                    <a:pt x="2877719" y="2878844"/>
                  </a:moveTo>
                  <a:cubicBezTo>
                    <a:pt x="3536040" y="2220247"/>
                    <a:pt x="3536040" y="1152495"/>
                    <a:pt x="2877719" y="493926"/>
                  </a:cubicBezTo>
                  <a:cubicBezTo>
                    <a:pt x="2219397" y="-164642"/>
                    <a:pt x="1152030" y="-164642"/>
                    <a:pt x="493708" y="493926"/>
                  </a:cubicBezTo>
                  <a:cubicBezTo>
                    <a:pt x="-164579" y="1152495"/>
                    <a:pt x="-164579" y="2220247"/>
                    <a:pt x="493765" y="2878844"/>
                  </a:cubicBezTo>
                  <a:cubicBezTo>
                    <a:pt x="1152030" y="3537373"/>
                    <a:pt x="2219397" y="3537373"/>
                    <a:pt x="2877719" y="2878844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xmlns="" id="{F5288B01-7F97-2533-8AE6-2129CF860CF1}"/>
                </a:ext>
              </a:extLst>
            </p:cNvPr>
            <p:cNvSpPr/>
            <p:nvPr/>
          </p:nvSpPr>
          <p:spPr>
            <a:xfrm>
              <a:off x="7843865" y="2019294"/>
              <a:ext cx="3371428" cy="3372741"/>
            </a:xfrm>
            <a:custGeom>
              <a:avLst/>
              <a:gdLst>
                <a:gd name="connsiteX0" fmla="*/ 2877730 w 3371428"/>
                <a:gd name="connsiteY0" fmla="*/ 2878815 h 3372741"/>
                <a:gd name="connsiteX1" fmla="*/ 2877730 w 3371428"/>
                <a:gd name="connsiteY1" fmla="*/ 493926 h 3372741"/>
                <a:gd name="connsiteX2" fmla="*/ 493736 w 3371428"/>
                <a:gd name="connsiteY2" fmla="*/ 493926 h 3372741"/>
                <a:gd name="connsiteX3" fmla="*/ 493736 w 3371428"/>
                <a:gd name="connsiteY3" fmla="*/ 2878815 h 3372741"/>
                <a:gd name="connsiteX4" fmla="*/ 2877730 w 3371428"/>
                <a:gd name="connsiteY4" fmla="*/ 2878815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8" h="3372741">
                  <a:moveTo>
                    <a:pt x="2877730" y="2878815"/>
                  </a:moveTo>
                  <a:cubicBezTo>
                    <a:pt x="3535994" y="2220247"/>
                    <a:pt x="3535994" y="1152494"/>
                    <a:pt x="2877730" y="493926"/>
                  </a:cubicBezTo>
                  <a:cubicBezTo>
                    <a:pt x="2219409" y="-164642"/>
                    <a:pt x="1152052" y="-164642"/>
                    <a:pt x="493736" y="493926"/>
                  </a:cubicBezTo>
                  <a:cubicBezTo>
                    <a:pt x="-164579" y="1152494"/>
                    <a:pt x="-164579" y="2220247"/>
                    <a:pt x="493736" y="2878815"/>
                  </a:cubicBezTo>
                  <a:cubicBezTo>
                    <a:pt x="1152052" y="3537383"/>
                    <a:pt x="2219409" y="3537383"/>
                    <a:pt x="2877730" y="2878815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:a16="http://schemas.microsoft.com/office/drawing/2014/main" xmlns="" id="{5CCE755A-312E-24EF-92BD-FC177EDA478A}"/>
                </a:ext>
              </a:extLst>
            </p:cNvPr>
            <p:cNvSpPr/>
            <p:nvPr/>
          </p:nvSpPr>
          <p:spPr>
            <a:xfrm>
              <a:off x="9340827" y="5052482"/>
              <a:ext cx="3371491" cy="3372778"/>
            </a:xfrm>
            <a:custGeom>
              <a:avLst/>
              <a:gdLst>
                <a:gd name="connsiteX0" fmla="*/ 1685746 w 3371491"/>
                <a:gd name="connsiteY0" fmla="*/ 3372779 h 3372778"/>
                <a:gd name="connsiteX1" fmla="*/ 3371492 w 3371491"/>
                <a:gd name="connsiteY1" fmla="*/ 1686387 h 3372778"/>
                <a:gd name="connsiteX2" fmla="*/ 1685746 w 3371491"/>
                <a:gd name="connsiteY2" fmla="*/ 0 h 3372778"/>
                <a:gd name="connsiteX3" fmla="*/ 0 w 3371491"/>
                <a:gd name="connsiteY3" fmla="*/ 1686387 h 3372778"/>
                <a:gd name="connsiteX4" fmla="*/ 1685746 w 3371491"/>
                <a:gd name="connsiteY4" fmla="*/ 3372779 h 337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1" h="3372778">
                  <a:moveTo>
                    <a:pt x="1685746" y="3372779"/>
                  </a:moveTo>
                  <a:cubicBezTo>
                    <a:pt x="2616727" y="3372779"/>
                    <a:pt x="3371492" y="2617754"/>
                    <a:pt x="3371492" y="1686387"/>
                  </a:cubicBezTo>
                  <a:cubicBezTo>
                    <a:pt x="3371492" y="755020"/>
                    <a:pt x="2616727" y="0"/>
                    <a:pt x="1685746" y="0"/>
                  </a:cubicBezTo>
                  <a:cubicBezTo>
                    <a:pt x="754708" y="0"/>
                    <a:pt x="0" y="755020"/>
                    <a:pt x="0" y="1686387"/>
                  </a:cubicBezTo>
                  <a:cubicBezTo>
                    <a:pt x="0" y="2617754"/>
                    <a:pt x="754708" y="3372779"/>
                    <a:pt x="1685746" y="3372779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xmlns="" id="{57E34243-EE36-5C6B-8D54-A14AC62E27DE}"/>
                </a:ext>
              </a:extLst>
            </p:cNvPr>
            <p:cNvSpPr/>
            <p:nvPr/>
          </p:nvSpPr>
          <p:spPr>
            <a:xfrm>
              <a:off x="7444435" y="2251734"/>
              <a:ext cx="3371497" cy="3372771"/>
            </a:xfrm>
            <a:custGeom>
              <a:avLst/>
              <a:gdLst>
                <a:gd name="connsiteX0" fmla="*/ 1685735 w 3371497"/>
                <a:gd name="connsiteY0" fmla="*/ 3372771 h 3372771"/>
                <a:gd name="connsiteX1" fmla="*/ 3371498 w 3371497"/>
                <a:gd name="connsiteY1" fmla="*/ 1686385 h 3372771"/>
                <a:gd name="connsiteX2" fmla="*/ 1685735 w 3371497"/>
                <a:gd name="connsiteY2" fmla="*/ 0 h 3372771"/>
                <a:gd name="connsiteX3" fmla="*/ 0 w 3371497"/>
                <a:gd name="connsiteY3" fmla="*/ 1686385 h 3372771"/>
                <a:gd name="connsiteX4" fmla="*/ 1685735 w 3371497"/>
                <a:gd name="connsiteY4" fmla="*/ 3372771 h 337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7" h="3372771">
                  <a:moveTo>
                    <a:pt x="1685735" y="3372771"/>
                  </a:moveTo>
                  <a:cubicBezTo>
                    <a:pt x="2616733" y="3372771"/>
                    <a:pt x="3371498" y="2617752"/>
                    <a:pt x="3371498" y="1686385"/>
                  </a:cubicBezTo>
                  <a:cubicBezTo>
                    <a:pt x="3371498" y="755023"/>
                    <a:pt x="2616733" y="0"/>
                    <a:pt x="1685735" y="0"/>
                  </a:cubicBezTo>
                  <a:cubicBezTo>
                    <a:pt x="754731" y="0"/>
                    <a:pt x="0" y="755023"/>
                    <a:pt x="0" y="1686385"/>
                  </a:cubicBezTo>
                  <a:cubicBezTo>
                    <a:pt x="0" y="2617752"/>
                    <a:pt x="754731" y="3372771"/>
                    <a:pt x="1685735" y="3372771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xmlns="" id="{4E558900-6C93-0FA9-94CF-60EFE500FF57}"/>
                </a:ext>
              </a:extLst>
            </p:cNvPr>
            <p:cNvSpPr/>
            <p:nvPr/>
          </p:nvSpPr>
          <p:spPr>
            <a:xfrm>
              <a:off x="9704639" y="4767672"/>
              <a:ext cx="3371492" cy="3372784"/>
            </a:xfrm>
            <a:custGeom>
              <a:avLst/>
              <a:gdLst>
                <a:gd name="connsiteX0" fmla="*/ 1685746 w 3371492"/>
                <a:gd name="connsiteY0" fmla="*/ 3372785 h 3372784"/>
                <a:gd name="connsiteX1" fmla="*/ 3371492 w 3371492"/>
                <a:gd name="connsiteY1" fmla="*/ 1686387 h 3372784"/>
                <a:gd name="connsiteX2" fmla="*/ 1685746 w 3371492"/>
                <a:gd name="connsiteY2" fmla="*/ 0 h 3372784"/>
                <a:gd name="connsiteX3" fmla="*/ 0 w 3371492"/>
                <a:gd name="connsiteY3" fmla="*/ 1686387 h 3372784"/>
                <a:gd name="connsiteX4" fmla="*/ 1685746 w 3371492"/>
                <a:gd name="connsiteY4" fmla="*/ 3372785 h 337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84">
                  <a:moveTo>
                    <a:pt x="1685746" y="3372785"/>
                  </a:moveTo>
                  <a:cubicBezTo>
                    <a:pt x="2616727" y="3372785"/>
                    <a:pt x="3371492" y="2617754"/>
                    <a:pt x="3371492" y="1686387"/>
                  </a:cubicBezTo>
                  <a:cubicBezTo>
                    <a:pt x="3371492" y="755025"/>
                    <a:pt x="2616727" y="0"/>
                    <a:pt x="1685746" y="0"/>
                  </a:cubicBezTo>
                  <a:cubicBezTo>
                    <a:pt x="754708" y="0"/>
                    <a:pt x="0" y="755025"/>
                    <a:pt x="0" y="1686387"/>
                  </a:cubicBezTo>
                  <a:cubicBezTo>
                    <a:pt x="0" y="2617754"/>
                    <a:pt x="754708" y="3372785"/>
                    <a:pt x="1685746" y="3372785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xmlns="" id="{D3CE2271-EC3E-FD4F-9850-94921A9DD4E7}"/>
                </a:ext>
              </a:extLst>
            </p:cNvPr>
            <p:cNvSpPr/>
            <p:nvPr/>
          </p:nvSpPr>
          <p:spPr>
            <a:xfrm>
              <a:off x="7122574" y="2583458"/>
              <a:ext cx="3371453" cy="3372737"/>
            </a:xfrm>
            <a:custGeom>
              <a:avLst/>
              <a:gdLst>
                <a:gd name="connsiteX0" fmla="*/ 2877712 w 3371453"/>
                <a:gd name="connsiteY0" fmla="*/ 2878811 h 3372737"/>
                <a:gd name="connsiteX1" fmla="*/ 2877712 w 3371453"/>
                <a:gd name="connsiteY1" fmla="*/ 493928 h 3372737"/>
                <a:gd name="connsiteX2" fmla="*/ 493736 w 3371453"/>
                <a:gd name="connsiteY2" fmla="*/ 493928 h 3372737"/>
                <a:gd name="connsiteX3" fmla="*/ 493736 w 3371453"/>
                <a:gd name="connsiteY3" fmla="*/ 2878811 h 3372737"/>
                <a:gd name="connsiteX4" fmla="*/ 2877712 w 3371453"/>
                <a:gd name="connsiteY4" fmla="*/ 2878811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3" h="3372737">
                  <a:moveTo>
                    <a:pt x="2877712" y="2878811"/>
                  </a:moveTo>
                  <a:cubicBezTo>
                    <a:pt x="3536034" y="2220243"/>
                    <a:pt x="3536034" y="1152496"/>
                    <a:pt x="2877712" y="493928"/>
                  </a:cubicBezTo>
                  <a:cubicBezTo>
                    <a:pt x="2219391" y="-164642"/>
                    <a:pt x="1152052" y="-164643"/>
                    <a:pt x="493736" y="493928"/>
                  </a:cubicBezTo>
                  <a:cubicBezTo>
                    <a:pt x="-164579" y="1152496"/>
                    <a:pt x="-164579" y="2220243"/>
                    <a:pt x="493736" y="2878811"/>
                  </a:cubicBezTo>
                  <a:cubicBezTo>
                    <a:pt x="1152052" y="3537380"/>
                    <a:pt x="2219391" y="3537380"/>
                    <a:pt x="2877712" y="2878811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:a16="http://schemas.microsoft.com/office/drawing/2014/main" xmlns="" id="{5839BDE4-CBE1-D6C2-9F59-443465701DBF}"/>
                </a:ext>
              </a:extLst>
            </p:cNvPr>
            <p:cNvSpPr/>
            <p:nvPr/>
          </p:nvSpPr>
          <p:spPr>
            <a:xfrm>
              <a:off x="9978110" y="4395222"/>
              <a:ext cx="3371449" cy="3372738"/>
            </a:xfrm>
            <a:custGeom>
              <a:avLst/>
              <a:gdLst>
                <a:gd name="connsiteX0" fmla="*/ 2877709 w 3371449"/>
                <a:gd name="connsiteY0" fmla="*/ 2878816 h 3372738"/>
                <a:gd name="connsiteX1" fmla="*/ 2877709 w 3371449"/>
                <a:gd name="connsiteY1" fmla="*/ 493926 h 3372738"/>
                <a:gd name="connsiteX2" fmla="*/ 493698 w 3371449"/>
                <a:gd name="connsiteY2" fmla="*/ 493926 h 3372738"/>
                <a:gd name="connsiteX3" fmla="*/ 493698 w 3371449"/>
                <a:gd name="connsiteY3" fmla="*/ 2878810 h 3372738"/>
                <a:gd name="connsiteX4" fmla="*/ 2877709 w 3371449"/>
                <a:gd name="connsiteY4" fmla="*/ 2878816 h 337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38">
                  <a:moveTo>
                    <a:pt x="2877709" y="2878816"/>
                  </a:moveTo>
                  <a:cubicBezTo>
                    <a:pt x="3536030" y="2220247"/>
                    <a:pt x="3536030" y="1152495"/>
                    <a:pt x="2877709" y="493926"/>
                  </a:cubicBezTo>
                  <a:cubicBezTo>
                    <a:pt x="2219387" y="-164642"/>
                    <a:pt x="1152020" y="-164642"/>
                    <a:pt x="493698" y="493926"/>
                  </a:cubicBezTo>
                  <a:cubicBezTo>
                    <a:pt x="-164566" y="1152495"/>
                    <a:pt x="-164566" y="2220242"/>
                    <a:pt x="493698" y="2878810"/>
                  </a:cubicBezTo>
                  <a:cubicBezTo>
                    <a:pt x="1152020" y="3537378"/>
                    <a:pt x="2219387" y="3537384"/>
                    <a:pt x="2877709" y="2878816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xmlns="" id="{669DAA34-1904-5F99-1BD2-45E82309FC67}"/>
                </a:ext>
              </a:extLst>
            </p:cNvPr>
            <p:cNvSpPr/>
            <p:nvPr/>
          </p:nvSpPr>
          <p:spPr>
            <a:xfrm>
              <a:off x="6902441" y="2989547"/>
              <a:ext cx="3371443" cy="3372741"/>
            </a:xfrm>
            <a:custGeom>
              <a:avLst/>
              <a:gdLst>
                <a:gd name="connsiteX0" fmla="*/ 2877703 w 3371443"/>
                <a:gd name="connsiteY0" fmla="*/ 2878816 h 3372741"/>
                <a:gd name="connsiteX1" fmla="*/ 2877703 w 3371443"/>
                <a:gd name="connsiteY1" fmla="*/ 493926 h 3372741"/>
                <a:gd name="connsiteX2" fmla="*/ 493732 w 3371443"/>
                <a:gd name="connsiteY2" fmla="*/ 493926 h 3372741"/>
                <a:gd name="connsiteX3" fmla="*/ 493732 w 3371443"/>
                <a:gd name="connsiteY3" fmla="*/ 2878816 h 3372741"/>
                <a:gd name="connsiteX4" fmla="*/ 2877703 w 3371443"/>
                <a:gd name="connsiteY4" fmla="*/ 2878816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3" h="3372741">
                  <a:moveTo>
                    <a:pt x="2877703" y="2878816"/>
                  </a:moveTo>
                  <a:cubicBezTo>
                    <a:pt x="3536024" y="2220247"/>
                    <a:pt x="3536024" y="1152495"/>
                    <a:pt x="2877703" y="493926"/>
                  </a:cubicBezTo>
                  <a:cubicBezTo>
                    <a:pt x="2219387" y="-164642"/>
                    <a:pt x="1152048" y="-164642"/>
                    <a:pt x="493732" y="493926"/>
                  </a:cubicBezTo>
                  <a:cubicBezTo>
                    <a:pt x="-164577" y="1152495"/>
                    <a:pt x="-164577" y="2220247"/>
                    <a:pt x="493732" y="2878816"/>
                  </a:cubicBezTo>
                  <a:cubicBezTo>
                    <a:pt x="1152048" y="3537384"/>
                    <a:pt x="2219387" y="3537384"/>
                    <a:pt x="2877703" y="2878816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:a16="http://schemas.microsoft.com/office/drawing/2014/main" xmlns="" id="{62354718-F04B-CE9B-1296-CE2BD408EB3A}"/>
                </a:ext>
              </a:extLst>
            </p:cNvPr>
            <p:cNvSpPr/>
            <p:nvPr/>
          </p:nvSpPr>
          <p:spPr>
            <a:xfrm>
              <a:off x="10140941" y="3962722"/>
              <a:ext cx="3371434" cy="3372773"/>
            </a:xfrm>
            <a:custGeom>
              <a:avLst/>
              <a:gdLst>
                <a:gd name="connsiteX0" fmla="*/ 1685689 w 3371434"/>
                <a:gd name="connsiteY0" fmla="*/ 3372773 h 3372773"/>
                <a:gd name="connsiteX1" fmla="*/ 3371435 w 3371434"/>
                <a:gd name="connsiteY1" fmla="*/ 1686387 h 3372773"/>
                <a:gd name="connsiteX2" fmla="*/ 1685689 w 3371434"/>
                <a:gd name="connsiteY2" fmla="*/ 0 h 3372773"/>
                <a:gd name="connsiteX3" fmla="*/ 0 w 3371434"/>
                <a:gd name="connsiteY3" fmla="*/ 1686387 h 3372773"/>
                <a:gd name="connsiteX4" fmla="*/ 1685689 w 3371434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4" h="3372773">
                  <a:moveTo>
                    <a:pt x="1685689" y="3372773"/>
                  </a:moveTo>
                  <a:cubicBezTo>
                    <a:pt x="2616727" y="3372773"/>
                    <a:pt x="3371435" y="2617754"/>
                    <a:pt x="3371435" y="1686387"/>
                  </a:cubicBezTo>
                  <a:cubicBezTo>
                    <a:pt x="3371435" y="755019"/>
                    <a:pt x="2616727" y="0"/>
                    <a:pt x="1685689" y="0"/>
                  </a:cubicBezTo>
                  <a:cubicBezTo>
                    <a:pt x="754708" y="0"/>
                    <a:pt x="0" y="755019"/>
                    <a:pt x="0" y="1686387"/>
                  </a:cubicBezTo>
                  <a:cubicBezTo>
                    <a:pt x="0" y="2617754"/>
                    <a:pt x="754708" y="3372773"/>
                    <a:pt x="1685689" y="3372773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:a16="http://schemas.microsoft.com/office/drawing/2014/main" xmlns="" id="{C43F0469-13FC-D3DD-41D6-13B350B021CE}"/>
                </a:ext>
              </a:extLst>
            </p:cNvPr>
            <p:cNvSpPr/>
            <p:nvPr/>
          </p:nvSpPr>
          <p:spPr>
            <a:xfrm>
              <a:off x="6800185" y="3440442"/>
              <a:ext cx="3371480" cy="3372767"/>
            </a:xfrm>
            <a:custGeom>
              <a:avLst/>
              <a:gdLst>
                <a:gd name="connsiteX0" fmla="*/ 1685735 w 3371480"/>
                <a:gd name="connsiteY0" fmla="*/ 3372768 h 3372767"/>
                <a:gd name="connsiteX1" fmla="*/ 3371480 w 3371480"/>
                <a:gd name="connsiteY1" fmla="*/ 1686381 h 3372767"/>
                <a:gd name="connsiteX2" fmla="*/ 1685735 w 3371480"/>
                <a:gd name="connsiteY2" fmla="*/ 0 h 3372767"/>
                <a:gd name="connsiteX3" fmla="*/ 0 w 3371480"/>
                <a:gd name="connsiteY3" fmla="*/ 1686381 h 3372767"/>
                <a:gd name="connsiteX4" fmla="*/ 1685735 w 3371480"/>
                <a:gd name="connsiteY4" fmla="*/ 3372768 h 337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0" h="3372767">
                  <a:moveTo>
                    <a:pt x="1685735" y="3372768"/>
                  </a:moveTo>
                  <a:cubicBezTo>
                    <a:pt x="2616716" y="3372768"/>
                    <a:pt x="3371480" y="2617748"/>
                    <a:pt x="3371480" y="1686381"/>
                  </a:cubicBezTo>
                  <a:cubicBezTo>
                    <a:pt x="3371480" y="755019"/>
                    <a:pt x="2616716" y="0"/>
                    <a:pt x="1685735" y="0"/>
                  </a:cubicBezTo>
                  <a:cubicBezTo>
                    <a:pt x="754731" y="0"/>
                    <a:pt x="0" y="755019"/>
                    <a:pt x="0" y="1686381"/>
                  </a:cubicBezTo>
                  <a:cubicBezTo>
                    <a:pt x="0" y="2617748"/>
                    <a:pt x="754731" y="3372768"/>
                    <a:pt x="1685735" y="3372768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:a16="http://schemas.microsoft.com/office/drawing/2014/main" xmlns="" id="{0EB08B08-AB16-0850-C2E8-0F569A9AF011}"/>
                </a:ext>
              </a:extLst>
            </p:cNvPr>
            <p:cNvSpPr/>
            <p:nvPr/>
          </p:nvSpPr>
          <p:spPr>
            <a:xfrm>
              <a:off x="10180997" y="3502214"/>
              <a:ext cx="3371492" cy="3372773"/>
            </a:xfrm>
            <a:custGeom>
              <a:avLst/>
              <a:gdLst>
                <a:gd name="connsiteX0" fmla="*/ 1685746 w 3371492"/>
                <a:gd name="connsiteY0" fmla="*/ 3372773 h 3372773"/>
                <a:gd name="connsiteX1" fmla="*/ 3371492 w 3371492"/>
                <a:gd name="connsiteY1" fmla="*/ 1686386 h 3372773"/>
                <a:gd name="connsiteX2" fmla="*/ 1685746 w 3371492"/>
                <a:gd name="connsiteY2" fmla="*/ 0 h 3372773"/>
                <a:gd name="connsiteX3" fmla="*/ 0 w 3371492"/>
                <a:gd name="connsiteY3" fmla="*/ 1686386 h 3372773"/>
                <a:gd name="connsiteX4" fmla="*/ 1685746 w 3371492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73">
                  <a:moveTo>
                    <a:pt x="1685746" y="3372773"/>
                  </a:moveTo>
                  <a:cubicBezTo>
                    <a:pt x="2616784" y="3372773"/>
                    <a:pt x="3371492" y="2617754"/>
                    <a:pt x="3371492" y="1686386"/>
                  </a:cubicBezTo>
                  <a:cubicBezTo>
                    <a:pt x="3371492" y="755025"/>
                    <a:pt x="2616784" y="0"/>
                    <a:pt x="1685746" y="0"/>
                  </a:cubicBezTo>
                  <a:cubicBezTo>
                    <a:pt x="754765" y="0"/>
                    <a:pt x="0" y="755025"/>
                    <a:pt x="0" y="1686386"/>
                  </a:cubicBezTo>
                  <a:cubicBezTo>
                    <a:pt x="0" y="2617754"/>
                    <a:pt x="754765" y="3372773"/>
                    <a:pt x="1685746" y="3372773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:a16="http://schemas.microsoft.com/office/drawing/2014/main" xmlns="" id="{BC17F4F5-3C59-8271-1ED6-95EFDEF44832}"/>
                </a:ext>
              </a:extLst>
            </p:cNvPr>
            <p:cNvSpPr/>
            <p:nvPr/>
          </p:nvSpPr>
          <p:spPr>
            <a:xfrm>
              <a:off x="6823198" y="3902094"/>
              <a:ext cx="3371426" cy="3372741"/>
            </a:xfrm>
            <a:custGeom>
              <a:avLst/>
              <a:gdLst>
                <a:gd name="connsiteX0" fmla="*/ 2877686 w 3371426"/>
                <a:gd name="connsiteY0" fmla="*/ 2878816 h 3372741"/>
                <a:gd name="connsiteX1" fmla="*/ 2877686 w 3371426"/>
                <a:gd name="connsiteY1" fmla="*/ 493926 h 3372741"/>
                <a:gd name="connsiteX2" fmla="*/ 493732 w 3371426"/>
                <a:gd name="connsiteY2" fmla="*/ 493926 h 3372741"/>
                <a:gd name="connsiteX3" fmla="*/ 493732 w 3371426"/>
                <a:gd name="connsiteY3" fmla="*/ 2878816 h 3372741"/>
                <a:gd name="connsiteX4" fmla="*/ 2877686 w 3371426"/>
                <a:gd name="connsiteY4" fmla="*/ 2878816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6" h="3372741">
                  <a:moveTo>
                    <a:pt x="2877686" y="2878816"/>
                  </a:moveTo>
                  <a:cubicBezTo>
                    <a:pt x="3536007" y="2220247"/>
                    <a:pt x="3536007" y="1152495"/>
                    <a:pt x="2877686" y="493926"/>
                  </a:cubicBezTo>
                  <a:cubicBezTo>
                    <a:pt x="2219387" y="-164642"/>
                    <a:pt x="1152048" y="-164642"/>
                    <a:pt x="493732" y="493926"/>
                  </a:cubicBezTo>
                  <a:cubicBezTo>
                    <a:pt x="-164577" y="1152495"/>
                    <a:pt x="-164577" y="2220247"/>
                    <a:pt x="493732" y="2878816"/>
                  </a:cubicBezTo>
                  <a:cubicBezTo>
                    <a:pt x="1152048" y="3537384"/>
                    <a:pt x="2219387" y="3537384"/>
                    <a:pt x="2877686" y="2878816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:a16="http://schemas.microsoft.com/office/drawing/2014/main" xmlns="" id="{CC1D2061-FA59-B45B-A3A5-2D81029CDE3C}"/>
                </a:ext>
              </a:extLst>
            </p:cNvPr>
            <p:cNvSpPr/>
            <p:nvPr/>
          </p:nvSpPr>
          <p:spPr>
            <a:xfrm>
              <a:off x="10095222" y="3048073"/>
              <a:ext cx="3371434" cy="3372735"/>
            </a:xfrm>
            <a:custGeom>
              <a:avLst/>
              <a:gdLst>
                <a:gd name="connsiteX0" fmla="*/ 2877694 w 3371434"/>
                <a:gd name="connsiteY0" fmla="*/ 2878810 h 3372735"/>
                <a:gd name="connsiteX1" fmla="*/ 2877694 w 3371434"/>
                <a:gd name="connsiteY1" fmla="*/ 493926 h 3372735"/>
                <a:gd name="connsiteX2" fmla="*/ 493741 w 3371434"/>
                <a:gd name="connsiteY2" fmla="*/ 493926 h 3372735"/>
                <a:gd name="connsiteX3" fmla="*/ 493741 w 3371434"/>
                <a:gd name="connsiteY3" fmla="*/ 2878810 h 3372735"/>
                <a:gd name="connsiteX4" fmla="*/ 2877694 w 3371434"/>
                <a:gd name="connsiteY4" fmla="*/ 2878810 h 33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4" h="3372735">
                  <a:moveTo>
                    <a:pt x="2877694" y="2878810"/>
                  </a:moveTo>
                  <a:cubicBezTo>
                    <a:pt x="3536015" y="2220242"/>
                    <a:pt x="3536015" y="1152495"/>
                    <a:pt x="2877694" y="493926"/>
                  </a:cubicBezTo>
                  <a:cubicBezTo>
                    <a:pt x="2219373" y="-164642"/>
                    <a:pt x="1152062" y="-164642"/>
                    <a:pt x="493741" y="493926"/>
                  </a:cubicBezTo>
                  <a:cubicBezTo>
                    <a:pt x="-164580" y="1152495"/>
                    <a:pt x="-164580" y="2220242"/>
                    <a:pt x="493741" y="2878810"/>
                  </a:cubicBezTo>
                  <a:cubicBezTo>
                    <a:pt x="1152062" y="3537378"/>
                    <a:pt x="2219373" y="3537378"/>
                    <a:pt x="2877694" y="2878810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:a16="http://schemas.microsoft.com/office/drawing/2014/main" xmlns="" id="{91F17FB8-2DB5-3651-7588-8D5481E23C10}"/>
                </a:ext>
              </a:extLst>
            </p:cNvPr>
            <p:cNvSpPr/>
            <p:nvPr/>
          </p:nvSpPr>
          <p:spPr>
            <a:xfrm>
              <a:off x="6970200" y="4340329"/>
              <a:ext cx="3371480" cy="3372773"/>
            </a:xfrm>
            <a:custGeom>
              <a:avLst/>
              <a:gdLst>
                <a:gd name="connsiteX0" fmla="*/ 1685735 w 3371480"/>
                <a:gd name="connsiteY0" fmla="*/ 3372773 h 3372773"/>
                <a:gd name="connsiteX1" fmla="*/ 3371480 w 3371480"/>
                <a:gd name="connsiteY1" fmla="*/ 1686387 h 3372773"/>
                <a:gd name="connsiteX2" fmla="*/ 1685735 w 3371480"/>
                <a:gd name="connsiteY2" fmla="*/ 0 h 3372773"/>
                <a:gd name="connsiteX3" fmla="*/ 0 w 3371480"/>
                <a:gd name="connsiteY3" fmla="*/ 1686387 h 3372773"/>
                <a:gd name="connsiteX4" fmla="*/ 1685735 w 3371480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0" h="3372773">
                  <a:moveTo>
                    <a:pt x="1685735" y="3372773"/>
                  </a:moveTo>
                  <a:cubicBezTo>
                    <a:pt x="2616716" y="3372773"/>
                    <a:pt x="3371480" y="2617748"/>
                    <a:pt x="3371480" y="1686387"/>
                  </a:cubicBezTo>
                  <a:cubicBezTo>
                    <a:pt x="3371480" y="755019"/>
                    <a:pt x="2616716" y="0"/>
                    <a:pt x="1685735" y="0"/>
                  </a:cubicBezTo>
                  <a:cubicBezTo>
                    <a:pt x="754731" y="0"/>
                    <a:pt x="0" y="755019"/>
                    <a:pt x="0" y="1686387"/>
                  </a:cubicBezTo>
                  <a:cubicBezTo>
                    <a:pt x="0" y="2617748"/>
                    <a:pt x="754731" y="3372773"/>
                    <a:pt x="1685735" y="3372773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97" name="Полилиния 96">
              <a:extLst>
                <a:ext uri="{FF2B5EF4-FFF2-40B4-BE49-F238E27FC236}">
                  <a16:creationId xmlns:a16="http://schemas.microsoft.com/office/drawing/2014/main" xmlns="" id="{CF8A6D8F-4C85-CAA0-7257-3C9FFDE18DDD}"/>
                </a:ext>
              </a:extLst>
            </p:cNvPr>
            <p:cNvSpPr/>
            <p:nvPr/>
          </p:nvSpPr>
          <p:spPr>
            <a:xfrm>
              <a:off x="9889903" y="2633885"/>
              <a:ext cx="3371491" cy="3372769"/>
            </a:xfrm>
            <a:custGeom>
              <a:avLst/>
              <a:gdLst>
                <a:gd name="connsiteX0" fmla="*/ 1685745 w 3371491"/>
                <a:gd name="connsiteY0" fmla="*/ 3372770 h 3372769"/>
                <a:gd name="connsiteX1" fmla="*/ 3371492 w 3371491"/>
                <a:gd name="connsiteY1" fmla="*/ 1686383 h 3372769"/>
                <a:gd name="connsiteX2" fmla="*/ 1685745 w 3371491"/>
                <a:gd name="connsiteY2" fmla="*/ 0 h 3372769"/>
                <a:gd name="connsiteX3" fmla="*/ 0 w 3371491"/>
                <a:gd name="connsiteY3" fmla="*/ 1686383 h 3372769"/>
                <a:gd name="connsiteX4" fmla="*/ 1685745 w 3371491"/>
                <a:gd name="connsiteY4" fmla="*/ 3372770 h 337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1" h="3372769">
                  <a:moveTo>
                    <a:pt x="1685745" y="3372770"/>
                  </a:moveTo>
                  <a:cubicBezTo>
                    <a:pt x="2616726" y="3372770"/>
                    <a:pt x="3371492" y="2617750"/>
                    <a:pt x="3371492" y="1686383"/>
                  </a:cubicBezTo>
                  <a:cubicBezTo>
                    <a:pt x="3371492" y="755022"/>
                    <a:pt x="2616726" y="0"/>
                    <a:pt x="1685745" y="0"/>
                  </a:cubicBezTo>
                  <a:cubicBezTo>
                    <a:pt x="754707" y="0"/>
                    <a:pt x="0" y="755022"/>
                    <a:pt x="0" y="1686383"/>
                  </a:cubicBezTo>
                  <a:cubicBezTo>
                    <a:pt x="0" y="2617750"/>
                    <a:pt x="754707" y="3372770"/>
                    <a:pt x="1685745" y="3372770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:a16="http://schemas.microsoft.com/office/drawing/2014/main" xmlns="" id="{9434D07D-706C-5CE3-9A17-94AD82AE44E0}"/>
                </a:ext>
              </a:extLst>
            </p:cNvPr>
            <p:cNvSpPr/>
            <p:nvPr/>
          </p:nvSpPr>
          <p:spPr>
            <a:xfrm>
              <a:off x="7230016" y="4722403"/>
              <a:ext cx="3371436" cy="3372731"/>
            </a:xfrm>
            <a:custGeom>
              <a:avLst/>
              <a:gdLst>
                <a:gd name="connsiteX0" fmla="*/ 2877695 w 3371436"/>
                <a:gd name="connsiteY0" fmla="*/ 2878810 h 3372731"/>
                <a:gd name="connsiteX1" fmla="*/ 2877695 w 3371436"/>
                <a:gd name="connsiteY1" fmla="*/ 493926 h 3372731"/>
                <a:gd name="connsiteX2" fmla="*/ 493736 w 3371436"/>
                <a:gd name="connsiteY2" fmla="*/ 493926 h 3372731"/>
                <a:gd name="connsiteX3" fmla="*/ 493736 w 3371436"/>
                <a:gd name="connsiteY3" fmla="*/ 2878810 h 3372731"/>
                <a:gd name="connsiteX4" fmla="*/ 2877695 w 3371436"/>
                <a:gd name="connsiteY4" fmla="*/ 2878810 h 337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6" h="3372731">
                  <a:moveTo>
                    <a:pt x="2877695" y="2878810"/>
                  </a:moveTo>
                  <a:cubicBezTo>
                    <a:pt x="3536017" y="2220242"/>
                    <a:pt x="3536017" y="1152495"/>
                    <a:pt x="2877695" y="493926"/>
                  </a:cubicBezTo>
                  <a:cubicBezTo>
                    <a:pt x="2219374" y="-164642"/>
                    <a:pt x="1152052" y="-164642"/>
                    <a:pt x="493736" y="493926"/>
                  </a:cubicBezTo>
                  <a:cubicBezTo>
                    <a:pt x="-164579" y="1152495"/>
                    <a:pt x="-164579" y="2220242"/>
                    <a:pt x="493736" y="2878810"/>
                  </a:cubicBezTo>
                  <a:cubicBezTo>
                    <a:pt x="1152052" y="3537373"/>
                    <a:pt x="2219374" y="3537373"/>
                    <a:pt x="2877695" y="2878810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99" name="Полилиния 98">
              <a:extLst>
                <a:ext uri="{FF2B5EF4-FFF2-40B4-BE49-F238E27FC236}">
                  <a16:creationId xmlns:a16="http://schemas.microsoft.com/office/drawing/2014/main" xmlns="" id="{2CFB3F03-354D-ABBE-2B1E-C5E16EF0AF57}"/>
                </a:ext>
              </a:extLst>
            </p:cNvPr>
            <p:cNvSpPr/>
            <p:nvPr/>
          </p:nvSpPr>
          <p:spPr>
            <a:xfrm>
              <a:off x="9580614" y="2290690"/>
              <a:ext cx="3371449" cy="3372737"/>
            </a:xfrm>
            <a:custGeom>
              <a:avLst/>
              <a:gdLst>
                <a:gd name="connsiteX0" fmla="*/ 2877708 w 3371449"/>
                <a:gd name="connsiteY0" fmla="*/ 2878817 h 3372737"/>
                <a:gd name="connsiteX1" fmla="*/ 2877708 w 3371449"/>
                <a:gd name="connsiteY1" fmla="*/ 493926 h 3372737"/>
                <a:gd name="connsiteX2" fmla="*/ 493698 w 3371449"/>
                <a:gd name="connsiteY2" fmla="*/ 493926 h 3372737"/>
                <a:gd name="connsiteX3" fmla="*/ 493698 w 3371449"/>
                <a:gd name="connsiteY3" fmla="*/ 2878811 h 3372737"/>
                <a:gd name="connsiteX4" fmla="*/ 2877708 w 3371449"/>
                <a:gd name="connsiteY4" fmla="*/ 2878817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37">
                  <a:moveTo>
                    <a:pt x="2877708" y="2878817"/>
                  </a:moveTo>
                  <a:cubicBezTo>
                    <a:pt x="3536030" y="2220248"/>
                    <a:pt x="3536030" y="1152496"/>
                    <a:pt x="2877708" y="493926"/>
                  </a:cubicBezTo>
                  <a:cubicBezTo>
                    <a:pt x="2219387" y="-164642"/>
                    <a:pt x="1152020" y="-164642"/>
                    <a:pt x="493698" y="493926"/>
                  </a:cubicBezTo>
                  <a:cubicBezTo>
                    <a:pt x="-164566" y="1152496"/>
                    <a:pt x="-164566" y="2220243"/>
                    <a:pt x="493698" y="2878811"/>
                  </a:cubicBezTo>
                  <a:cubicBezTo>
                    <a:pt x="1152020" y="3537379"/>
                    <a:pt x="2219387" y="3537379"/>
                    <a:pt x="2877708" y="2878817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:a16="http://schemas.microsoft.com/office/drawing/2014/main" xmlns="" id="{659D3C11-095A-15A8-7BA9-6F88EEB5AF05}"/>
                </a:ext>
              </a:extLst>
            </p:cNvPr>
            <p:cNvSpPr/>
            <p:nvPr/>
          </p:nvSpPr>
          <p:spPr>
            <a:xfrm>
              <a:off x="7583172" y="5020393"/>
              <a:ext cx="3371480" cy="3372762"/>
            </a:xfrm>
            <a:custGeom>
              <a:avLst/>
              <a:gdLst>
                <a:gd name="connsiteX0" fmla="*/ 1685734 w 3371480"/>
                <a:gd name="connsiteY0" fmla="*/ 3372762 h 3372762"/>
                <a:gd name="connsiteX1" fmla="*/ 3371481 w 3371480"/>
                <a:gd name="connsiteY1" fmla="*/ 1686386 h 3372762"/>
                <a:gd name="connsiteX2" fmla="*/ 1685734 w 3371480"/>
                <a:gd name="connsiteY2" fmla="*/ 0 h 3372762"/>
                <a:gd name="connsiteX3" fmla="*/ 0 w 3371480"/>
                <a:gd name="connsiteY3" fmla="*/ 1686386 h 3372762"/>
                <a:gd name="connsiteX4" fmla="*/ 1685734 w 3371480"/>
                <a:gd name="connsiteY4" fmla="*/ 3372762 h 33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0" h="3372762">
                  <a:moveTo>
                    <a:pt x="1685734" y="3372762"/>
                  </a:moveTo>
                  <a:cubicBezTo>
                    <a:pt x="2616716" y="3372762"/>
                    <a:pt x="3371481" y="2617748"/>
                    <a:pt x="3371481" y="1686386"/>
                  </a:cubicBezTo>
                  <a:cubicBezTo>
                    <a:pt x="3371481" y="755019"/>
                    <a:pt x="2616716" y="0"/>
                    <a:pt x="1685734" y="0"/>
                  </a:cubicBezTo>
                  <a:cubicBezTo>
                    <a:pt x="754731" y="0"/>
                    <a:pt x="0" y="755019"/>
                    <a:pt x="0" y="1686386"/>
                  </a:cubicBezTo>
                  <a:cubicBezTo>
                    <a:pt x="0" y="2617748"/>
                    <a:pt x="754731" y="3372762"/>
                    <a:pt x="1685734" y="3372762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01" name="Полилиния 100">
              <a:extLst>
                <a:ext uri="{FF2B5EF4-FFF2-40B4-BE49-F238E27FC236}">
                  <a16:creationId xmlns:a16="http://schemas.microsoft.com/office/drawing/2014/main" xmlns="" id="{6A21C17C-1B04-4E47-48DE-4BCC2BF28114}"/>
                </a:ext>
              </a:extLst>
            </p:cNvPr>
            <p:cNvSpPr/>
            <p:nvPr/>
          </p:nvSpPr>
          <p:spPr>
            <a:xfrm>
              <a:off x="9189871" y="2044019"/>
              <a:ext cx="3371466" cy="3372739"/>
            </a:xfrm>
            <a:custGeom>
              <a:avLst/>
              <a:gdLst>
                <a:gd name="connsiteX0" fmla="*/ 2877726 w 3371466"/>
                <a:gd name="connsiteY0" fmla="*/ 2878813 h 3372739"/>
                <a:gd name="connsiteX1" fmla="*/ 2877726 w 3371466"/>
                <a:gd name="connsiteY1" fmla="*/ 493926 h 3372739"/>
                <a:gd name="connsiteX2" fmla="*/ 493715 w 3371466"/>
                <a:gd name="connsiteY2" fmla="*/ 493926 h 3372739"/>
                <a:gd name="connsiteX3" fmla="*/ 493715 w 3371466"/>
                <a:gd name="connsiteY3" fmla="*/ 2878813 h 3372739"/>
                <a:gd name="connsiteX4" fmla="*/ 2877726 w 3371466"/>
                <a:gd name="connsiteY4" fmla="*/ 2878813 h 337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66" h="3372739">
                  <a:moveTo>
                    <a:pt x="2877726" y="2878813"/>
                  </a:moveTo>
                  <a:cubicBezTo>
                    <a:pt x="3536046" y="2220245"/>
                    <a:pt x="3536046" y="1152492"/>
                    <a:pt x="2877726" y="493926"/>
                  </a:cubicBezTo>
                  <a:cubicBezTo>
                    <a:pt x="2219404" y="-164642"/>
                    <a:pt x="1152036" y="-164642"/>
                    <a:pt x="493715" y="493926"/>
                  </a:cubicBezTo>
                  <a:cubicBezTo>
                    <a:pt x="-164572" y="1152492"/>
                    <a:pt x="-164572" y="2220245"/>
                    <a:pt x="493715" y="2878813"/>
                  </a:cubicBezTo>
                  <a:cubicBezTo>
                    <a:pt x="1152036" y="3537382"/>
                    <a:pt x="2219404" y="3537382"/>
                    <a:pt x="2877726" y="2878813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02" name="Полилиния 101">
              <a:extLst>
                <a:ext uri="{FF2B5EF4-FFF2-40B4-BE49-F238E27FC236}">
                  <a16:creationId xmlns:a16="http://schemas.microsoft.com/office/drawing/2014/main" xmlns="" id="{BE71F016-AC18-F934-8424-F696E6221199}"/>
                </a:ext>
              </a:extLst>
            </p:cNvPr>
            <p:cNvSpPr/>
            <p:nvPr/>
          </p:nvSpPr>
          <p:spPr>
            <a:xfrm>
              <a:off x="8003882" y="5211512"/>
              <a:ext cx="3371453" cy="3372731"/>
            </a:xfrm>
            <a:custGeom>
              <a:avLst/>
              <a:gdLst>
                <a:gd name="connsiteX0" fmla="*/ 2877713 w 3371453"/>
                <a:gd name="connsiteY0" fmla="*/ 2878793 h 3372731"/>
                <a:gd name="connsiteX1" fmla="*/ 2877713 w 3371453"/>
                <a:gd name="connsiteY1" fmla="*/ 493926 h 3372731"/>
                <a:gd name="connsiteX2" fmla="*/ 493737 w 3371453"/>
                <a:gd name="connsiteY2" fmla="*/ 493926 h 3372731"/>
                <a:gd name="connsiteX3" fmla="*/ 493737 w 3371453"/>
                <a:gd name="connsiteY3" fmla="*/ 2878793 h 3372731"/>
                <a:gd name="connsiteX4" fmla="*/ 2877713 w 3371453"/>
                <a:gd name="connsiteY4" fmla="*/ 2878793 h 337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3" h="3372731">
                  <a:moveTo>
                    <a:pt x="2877713" y="2878793"/>
                  </a:moveTo>
                  <a:cubicBezTo>
                    <a:pt x="3536034" y="2220242"/>
                    <a:pt x="3536034" y="1152495"/>
                    <a:pt x="2877713" y="493926"/>
                  </a:cubicBezTo>
                  <a:cubicBezTo>
                    <a:pt x="2219392" y="-164642"/>
                    <a:pt x="1152052" y="-164642"/>
                    <a:pt x="493737" y="493926"/>
                  </a:cubicBezTo>
                  <a:cubicBezTo>
                    <a:pt x="-164579" y="1152495"/>
                    <a:pt x="-164579" y="2220242"/>
                    <a:pt x="493737" y="2878793"/>
                  </a:cubicBezTo>
                  <a:cubicBezTo>
                    <a:pt x="1152052" y="3537379"/>
                    <a:pt x="2219392" y="3537379"/>
                    <a:pt x="2877713" y="2878793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:a16="http://schemas.microsoft.com/office/drawing/2014/main" xmlns="" id="{6C5F7B3A-06F0-8274-8C4A-97E6A6B7C688}"/>
                </a:ext>
              </a:extLst>
            </p:cNvPr>
            <p:cNvSpPr/>
            <p:nvPr/>
          </p:nvSpPr>
          <p:spPr>
            <a:xfrm>
              <a:off x="8747098" y="1911568"/>
              <a:ext cx="3371480" cy="3372771"/>
            </a:xfrm>
            <a:custGeom>
              <a:avLst/>
              <a:gdLst>
                <a:gd name="connsiteX0" fmla="*/ 1685734 w 3371480"/>
                <a:gd name="connsiteY0" fmla="*/ 3372772 h 3372771"/>
                <a:gd name="connsiteX1" fmla="*/ 3371480 w 3371480"/>
                <a:gd name="connsiteY1" fmla="*/ 1686385 h 3372771"/>
                <a:gd name="connsiteX2" fmla="*/ 1685734 w 3371480"/>
                <a:gd name="connsiteY2" fmla="*/ 0 h 3372771"/>
                <a:gd name="connsiteX3" fmla="*/ 0 w 3371480"/>
                <a:gd name="connsiteY3" fmla="*/ 1686385 h 3372771"/>
                <a:gd name="connsiteX4" fmla="*/ 1685734 w 3371480"/>
                <a:gd name="connsiteY4" fmla="*/ 3372772 h 337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0" h="3372771">
                  <a:moveTo>
                    <a:pt x="1685734" y="3372772"/>
                  </a:moveTo>
                  <a:cubicBezTo>
                    <a:pt x="2616715" y="3372772"/>
                    <a:pt x="3371480" y="2617752"/>
                    <a:pt x="3371480" y="1686385"/>
                  </a:cubicBezTo>
                  <a:cubicBezTo>
                    <a:pt x="3371480" y="755021"/>
                    <a:pt x="2616715" y="0"/>
                    <a:pt x="1685734" y="0"/>
                  </a:cubicBezTo>
                  <a:cubicBezTo>
                    <a:pt x="754753" y="0"/>
                    <a:pt x="0" y="755021"/>
                    <a:pt x="0" y="1686385"/>
                  </a:cubicBezTo>
                  <a:cubicBezTo>
                    <a:pt x="0" y="2617752"/>
                    <a:pt x="754753" y="3372772"/>
                    <a:pt x="1685734" y="3372772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alpha val="23837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sp>
        <p:nvSpPr>
          <p:cNvPr id="105" name="Скругленный прямоугольник 104">
            <a:extLst>
              <a:ext uri="{FF2B5EF4-FFF2-40B4-BE49-F238E27FC236}">
                <a16:creationId xmlns:a16="http://schemas.microsoft.com/office/drawing/2014/main" xmlns="" id="{F5E9C241-4370-6847-D67B-306846AFFF4B}"/>
              </a:ext>
            </a:extLst>
          </p:cNvPr>
          <p:cNvSpPr/>
          <p:nvPr/>
        </p:nvSpPr>
        <p:spPr>
          <a:xfrm>
            <a:off x="4524557" y="5024369"/>
            <a:ext cx="2543493" cy="1132923"/>
          </a:xfrm>
          <a:prstGeom prst="roundRect">
            <a:avLst>
              <a:gd name="adj" fmla="val 2657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6" name="Скругленный прямоугольник 105">
            <a:extLst>
              <a:ext uri="{FF2B5EF4-FFF2-40B4-BE49-F238E27FC236}">
                <a16:creationId xmlns:a16="http://schemas.microsoft.com/office/drawing/2014/main" xmlns="" id="{7E599F05-6AB8-830C-EA93-A2EDB2CF38FE}"/>
              </a:ext>
            </a:extLst>
          </p:cNvPr>
          <p:cNvSpPr/>
          <p:nvPr/>
        </p:nvSpPr>
        <p:spPr>
          <a:xfrm>
            <a:off x="7484325" y="5024369"/>
            <a:ext cx="2543493" cy="1132923"/>
          </a:xfrm>
          <a:prstGeom prst="roundRect">
            <a:avLst>
              <a:gd name="adj" fmla="val 2657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7" name="Скругленный прямоугольник 106">
            <a:extLst>
              <a:ext uri="{FF2B5EF4-FFF2-40B4-BE49-F238E27FC236}">
                <a16:creationId xmlns:a16="http://schemas.microsoft.com/office/drawing/2014/main" xmlns="" id="{473EFD88-18AC-13A1-8B57-412D19C8755E}"/>
              </a:ext>
            </a:extLst>
          </p:cNvPr>
          <p:cNvSpPr/>
          <p:nvPr/>
        </p:nvSpPr>
        <p:spPr>
          <a:xfrm>
            <a:off x="10444094" y="5024369"/>
            <a:ext cx="2543493" cy="1132923"/>
          </a:xfrm>
          <a:prstGeom prst="roundRect">
            <a:avLst>
              <a:gd name="adj" fmla="val 2657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8" name="Скругленный прямоугольник 107">
            <a:extLst>
              <a:ext uri="{FF2B5EF4-FFF2-40B4-BE49-F238E27FC236}">
                <a16:creationId xmlns:a16="http://schemas.microsoft.com/office/drawing/2014/main" xmlns="" id="{ED299A31-8C95-3737-E66A-C73FEE2839BA}"/>
              </a:ext>
            </a:extLst>
          </p:cNvPr>
          <p:cNvSpPr/>
          <p:nvPr/>
        </p:nvSpPr>
        <p:spPr>
          <a:xfrm>
            <a:off x="14087215" y="5024369"/>
            <a:ext cx="2543493" cy="1132923"/>
          </a:xfrm>
          <a:prstGeom prst="roundRect">
            <a:avLst>
              <a:gd name="adj" fmla="val 26579"/>
            </a:avLst>
          </a:prstGeom>
          <a:solidFill>
            <a:srgbClr val="E55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2C5C4AD-8516-05F7-A45B-137C545A364A}"/>
              </a:ext>
            </a:extLst>
          </p:cNvPr>
          <p:cNvSpPr txBox="1"/>
          <p:nvPr/>
        </p:nvSpPr>
        <p:spPr>
          <a:xfrm>
            <a:off x="4525300" y="5242481"/>
            <a:ext cx="2514879" cy="671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8091" tIns="58091" rIns="58091" bIns="58091" numCol="1" spcCol="38100" rtlCol="0" anchor="t">
            <a:spAutoFit/>
          </a:bodyPr>
          <a:lstStyle/>
          <a:p>
            <a:pPr marL="0" marR="0" indent="0" algn="ctr" defTabSz="11618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TT Norms Regular" panose="02000503030000020003" pitchFamily="2" charset="0"/>
              </a:rPr>
              <a:t>ПЕРВИЧНАЯ </a:t>
            </a:r>
            <a:br>
              <a:rPr lang="ru-RU" sz="1200" dirty="0">
                <a:solidFill>
                  <a:schemeClr val="bg1"/>
                </a:solidFill>
                <a:latin typeface="TT Norms Regular" panose="02000503030000020003" pitchFamily="2" charset="0"/>
              </a:rPr>
            </a:br>
            <a:r>
              <a:rPr lang="ru-RU" sz="1200" dirty="0">
                <a:solidFill>
                  <a:schemeClr val="bg1"/>
                </a:solidFill>
                <a:latin typeface="TT Norms Regular" panose="02000503030000020003" pitchFamily="2" charset="0"/>
              </a:rPr>
              <a:t>ДОРАБОТКА И ОТБОР</a:t>
            </a:r>
            <a:br>
              <a:rPr lang="ru-RU" sz="1200" dirty="0">
                <a:solidFill>
                  <a:schemeClr val="bg1"/>
                </a:solidFill>
                <a:latin typeface="TT Norms Regular" panose="02000503030000020003" pitchFamily="2" charset="0"/>
              </a:rPr>
            </a:br>
            <a:r>
              <a:rPr lang="ru-RU" sz="1200" dirty="0">
                <a:solidFill>
                  <a:schemeClr val="bg1"/>
                </a:solidFill>
                <a:latin typeface="TT Norms Regular" panose="02000503030000020003" pitchFamily="2" charset="0"/>
              </a:rPr>
              <a:t>ИДЕЙ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DEA565B-9884-BFBD-2916-660D95407D7B}"/>
              </a:ext>
            </a:extLst>
          </p:cNvPr>
          <p:cNvSpPr txBox="1"/>
          <p:nvPr/>
        </p:nvSpPr>
        <p:spPr>
          <a:xfrm>
            <a:off x="7486097" y="5242481"/>
            <a:ext cx="2508000" cy="671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8091" tIns="58091" rIns="58091" bIns="58091" numCol="1" spcCol="38100" rtlCol="0" anchor="t">
            <a:spAutoFit/>
          </a:bodyPr>
          <a:lstStyle/>
          <a:p>
            <a:pPr marL="0" marR="0" indent="0" algn="ctr" defTabSz="11618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TT Norms Regular" panose="02000503030000020003" pitchFamily="2" charset="0"/>
              </a:rPr>
              <a:t>ЭКСПЕРТНАЯ </a:t>
            </a:r>
            <a:br>
              <a:rPr lang="ru-RU" sz="1200" dirty="0">
                <a:solidFill>
                  <a:schemeClr val="bg1"/>
                </a:solidFill>
                <a:latin typeface="TT Norms Regular" panose="02000503030000020003" pitchFamily="2" charset="0"/>
              </a:rPr>
            </a:br>
            <a:r>
              <a:rPr lang="ru-RU" sz="1200" dirty="0">
                <a:solidFill>
                  <a:schemeClr val="bg1"/>
                </a:solidFill>
                <a:latin typeface="TT Norms Regular" panose="02000503030000020003" pitchFamily="2" charset="0"/>
              </a:rPr>
              <a:t>ДОРАБОТКА И ОТБОР </a:t>
            </a:r>
            <a:br>
              <a:rPr lang="ru-RU" sz="1200" dirty="0">
                <a:solidFill>
                  <a:schemeClr val="bg1"/>
                </a:solidFill>
                <a:latin typeface="TT Norms Regular" panose="02000503030000020003" pitchFamily="2" charset="0"/>
              </a:rPr>
            </a:br>
            <a:r>
              <a:rPr lang="ru-RU" sz="1200" dirty="0">
                <a:solidFill>
                  <a:schemeClr val="bg1"/>
                </a:solidFill>
                <a:latin typeface="TT Norms Regular" panose="02000503030000020003" pitchFamily="2" charset="0"/>
              </a:rPr>
              <a:t>ИДЕЙ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85698F7-AF76-27BA-F096-613480BDAC9A}"/>
              </a:ext>
            </a:extLst>
          </p:cNvPr>
          <p:cNvSpPr txBox="1"/>
          <p:nvPr/>
        </p:nvSpPr>
        <p:spPr>
          <a:xfrm>
            <a:off x="10437844" y="5242481"/>
            <a:ext cx="2543493" cy="671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8091" tIns="58091" rIns="58091" bIns="58091" numCol="1" spcCol="38100" rtlCol="0" anchor="t">
            <a:spAutoFit/>
          </a:bodyPr>
          <a:lstStyle/>
          <a:p>
            <a:pPr marL="0" marR="0" indent="0" algn="ctr" defTabSz="11618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TT Norms Regular" panose="02000503030000020003" pitchFamily="2" charset="0"/>
              </a:rPr>
              <a:t>ОТБОР ИДЕЙ ЧЛЕНАМИ ЭКСПЕРТНОГО</a:t>
            </a:r>
            <a:br>
              <a:rPr lang="ru-RU" sz="1200" dirty="0">
                <a:solidFill>
                  <a:schemeClr val="bg1"/>
                </a:solidFill>
                <a:latin typeface="TT Norms Regular" panose="02000503030000020003" pitchFamily="2" charset="0"/>
              </a:rPr>
            </a:br>
            <a:r>
              <a:rPr lang="ru-RU" sz="1200" dirty="0">
                <a:solidFill>
                  <a:schemeClr val="bg1"/>
                </a:solidFill>
                <a:latin typeface="TT Norms Regular" panose="02000503030000020003" pitchFamily="2" charset="0"/>
              </a:rPr>
              <a:t>СОВЕТА АСИ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86482EF-8B94-8561-B8BB-3686D8C61F8D}"/>
              </a:ext>
            </a:extLst>
          </p:cNvPr>
          <p:cNvSpPr txBox="1"/>
          <p:nvPr/>
        </p:nvSpPr>
        <p:spPr>
          <a:xfrm>
            <a:off x="14086640" y="5242481"/>
            <a:ext cx="2543487" cy="671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8091" tIns="58091" rIns="58091" bIns="58091" numCol="1" spcCol="38100" rtlCol="0" anchor="t">
            <a:spAutoFit/>
          </a:bodyPr>
          <a:lstStyle/>
          <a:p>
            <a:pPr marL="0" marR="0" indent="0" algn="ctr" defTabSz="11618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TT Norms Regular" panose="02000503030000020003" pitchFamily="2" charset="0"/>
              </a:rPr>
              <a:t>ОТБОР ИДЕЙ БЮРО ЭКСПЕРТНОГО</a:t>
            </a:r>
            <a:br>
              <a:rPr lang="ru-RU" sz="1200" dirty="0">
                <a:solidFill>
                  <a:schemeClr val="bg1"/>
                </a:solidFill>
                <a:latin typeface="TT Norms Regular" panose="02000503030000020003" pitchFamily="2" charset="0"/>
              </a:rPr>
            </a:br>
            <a:r>
              <a:rPr lang="ru-RU" sz="1200" dirty="0">
                <a:solidFill>
                  <a:schemeClr val="bg1"/>
                </a:solidFill>
                <a:latin typeface="TT Norms Regular" panose="02000503030000020003" pitchFamily="2" charset="0"/>
              </a:rPr>
              <a:t>СОВЕТА АСИ</a:t>
            </a:r>
          </a:p>
        </p:txBody>
      </p:sp>
      <p:sp>
        <p:nvSpPr>
          <p:cNvPr id="109" name="Скругленный прямоугольник 108">
            <a:extLst>
              <a:ext uri="{FF2B5EF4-FFF2-40B4-BE49-F238E27FC236}">
                <a16:creationId xmlns:a16="http://schemas.microsoft.com/office/drawing/2014/main" xmlns="" id="{25A0EBA1-08AC-A2A0-2C48-11891974C97F}"/>
              </a:ext>
            </a:extLst>
          </p:cNvPr>
          <p:cNvSpPr/>
          <p:nvPr/>
        </p:nvSpPr>
        <p:spPr>
          <a:xfrm>
            <a:off x="4532578" y="3036838"/>
            <a:ext cx="4754324" cy="477790"/>
          </a:xfrm>
          <a:prstGeom prst="roundRect">
            <a:avLst>
              <a:gd name="adj" fmla="val 49276"/>
            </a:avLst>
          </a:prstGeom>
          <a:solidFill>
            <a:srgbClr val="E55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1" name="Скругленный прямоугольник 110">
            <a:extLst>
              <a:ext uri="{FF2B5EF4-FFF2-40B4-BE49-F238E27FC236}">
                <a16:creationId xmlns:a16="http://schemas.microsoft.com/office/drawing/2014/main" xmlns="" id="{21BBF8C6-8707-A1EB-E975-815C6545628D}"/>
              </a:ext>
            </a:extLst>
          </p:cNvPr>
          <p:cNvSpPr/>
          <p:nvPr/>
        </p:nvSpPr>
        <p:spPr>
          <a:xfrm>
            <a:off x="4532578" y="3646438"/>
            <a:ext cx="5494197" cy="477790"/>
          </a:xfrm>
          <a:prstGeom prst="roundRect">
            <a:avLst>
              <a:gd name="adj" fmla="val 49276"/>
            </a:avLst>
          </a:prstGeom>
          <a:solidFill>
            <a:srgbClr val="E55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2" name="Скругленный прямоугольник 111">
            <a:extLst>
              <a:ext uri="{FF2B5EF4-FFF2-40B4-BE49-F238E27FC236}">
                <a16:creationId xmlns:a16="http://schemas.microsoft.com/office/drawing/2014/main" xmlns="" id="{56FA8C5E-DCB1-2C3E-9D51-A619B373B43E}"/>
              </a:ext>
            </a:extLst>
          </p:cNvPr>
          <p:cNvSpPr/>
          <p:nvPr/>
        </p:nvSpPr>
        <p:spPr>
          <a:xfrm>
            <a:off x="4532578" y="4256038"/>
            <a:ext cx="8448758" cy="477790"/>
          </a:xfrm>
          <a:prstGeom prst="roundRect">
            <a:avLst>
              <a:gd name="adj" fmla="val 49276"/>
            </a:avLst>
          </a:prstGeom>
          <a:solidFill>
            <a:srgbClr val="E557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9E58D7-CE4A-963F-65FC-AFB0A2631A4E}"/>
              </a:ext>
            </a:extLst>
          </p:cNvPr>
          <p:cNvSpPr txBox="1"/>
          <p:nvPr/>
        </p:nvSpPr>
        <p:spPr>
          <a:xfrm>
            <a:off x="1518434" y="6850794"/>
            <a:ext cx="2846192" cy="671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8091" tIns="58091" rIns="58091" bIns="58091" numCol="1" spcCol="38100" rtlCol="0" anchor="t">
            <a:spAutoFit/>
          </a:bodyPr>
          <a:lstStyle/>
          <a:p>
            <a:pPr marL="0" marR="0" indent="0" algn="l" defTabSz="11618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31A0D7"/>
                </a:solidFill>
                <a:latin typeface="TT Norms Regular" panose="02000503030000020003" pitchFamily="2" charset="0"/>
                <a:ea typeface="+mj-ea"/>
                <a:cs typeface="+mj-cs"/>
                <a:sym typeface="Arial"/>
              </a:rPr>
              <a:t>РЕГИОНАЛЬНЫЕ</a:t>
            </a:r>
          </a:p>
          <a:p>
            <a:pPr marL="0" marR="0" indent="0" algn="l" defTabSz="11618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31A0D7"/>
                </a:solidFill>
                <a:latin typeface="TT Norms Regular" panose="02000503030000020003" pitchFamily="2" charset="0"/>
                <a:ea typeface="+mj-ea"/>
                <a:cs typeface="+mj-cs"/>
                <a:sym typeface="Arial"/>
              </a:rPr>
              <a:t>ЭКСПЕРТЫ</a:t>
            </a:r>
            <a:endParaRPr kumimoji="0" lang="ru-RU" b="1" i="0" strike="noStrike" cap="none" spc="0" normalizeH="0" baseline="0" dirty="0">
              <a:ln>
                <a:noFill/>
              </a:ln>
              <a:solidFill>
                <a:srgbClr val="31A0D7"/>
              </a:solidFill>
              <a:effectLst/>
              <a:uFillTx/>
              <a:latin typeface="TT Norms Regular" panose="02000503030000020003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8ED198-DC65-E234-3A7A-E1C52AA2A48B}"/>
              </a:ext>
            </a:extLst>
          </p:cNvPr>
          <p:cNvSpPr txBox="1"/>
          <p:nvPr/>
        </p:nvSpPr>
        <p:spPr>
          <a:xfrm>
            <a:off x="4643933" y="6850794"/>
            <a:ext cx="2568035" cy="394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8091" tIns="58091" rIns="58091" bIns="58091" numCol="1" spcCol="38100" rtlCol="0" anchor="t">
            <a:spAutoFit/>
          </a:bodyPr>
          <a:lstStyle/>
          <a:p>
            <a:pPr marL="0" marR="0" indent="0" algn="l" defTabSz="11618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spc="0" normalizeH="0" baseline="0" dirty="0">
                <a:ln>
                  <a:noFill/>
                </a:ln>
                <a:solidFill>
                  <a:srgbClr val="31A0D7"/>
                </a:solidFill>
                <a:uFillTx/>
                <a:latin typeface="TT Norms Regular" panose="02000503030000020003" pitchFamily="2" charset="0"/>
                <a:ea typeface="+mj-ea"/>
                <a:cs typeface="+mj-cs"/>
                <a:sym typeface="Arial"/>
              </a:rPr>
              <a:t>ЭКСПЕРТЫ КРАУДА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0A3E34-0A71-83DB-4EAA-CC35569656A5}"/>
              </a:ext>
            </a:extLst>
          </p:cNvPr>
          <p:cNvSpPr txBox="1"/>
          <p:nvPr/>
        </p:nvSpPr>
        <p:spPr>
          <a:xfrm>
            <a:off x="10393753" y="6850794"/>
            <a:ext cx="2917161" cy="671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8091" tIns="58091" rIns="58091" bIns="58091" numCol="1" spcCol="38100" rtlCol="0" anchor="t">
            <a:spAutoFit/>
          </a:bodyPr>
          <a:lstStyle/>
          <a:p>
            <a:pPr marL="0" marR="0" indent="0" algn="l" defTabSz="11618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31A0D7"/>
                </a:solidFill>
                <a:latin typeface="TT Norms Regular" panose="02000503030000020003" pitchFamily="2" charset="0"/>
              </a:rPr>
              <a:t>РАБОЧИЕ ГРУППЫ ЭС, </a:t>
            </a:r>
          </a:p>
          <a:p>
            <a:pPr marL="0" marR="0" indent="0" algn="l" defTabSz="11618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31A0D7"/>
                </a:solidFill>
                <a:latin typeface="TT Norms Regular" panose="02000503030000020003" pitchFamily="2" charset="0"/>
              </a:rPr>
              <a:t>БЮРО ЭС</a:t>
            </a:r>
            <a:endParaRPr kumimoji="0" lang="ru-RU" b="1" i="0" strike="noStrike" cap="none" spc="0" normalizeH="0" baseline="0" dirty="0">
              <a:ln>
                <a:noFill/>
              </a:ln>
              <a:solidFill>
                <a:srgbClr val="31A0D7"/>
              </a:solidFill>
              <a:uFillTx/>
              <a:latin typeface="TT Norms Regular" panose="02000503030000020003" pitchFamily="2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9E8EC6C-8127-A053-94E3-088894E85FC0}"/>
              </a:ext>
            </a:extLst>
          </p:cNvPr>
          <p:cNvSpPr txBox="1"/>
          <p:nvPr/>
        </p:nvSpPr>
        <p:spPr>
          <a:xfrm>
            <a:off x="14086641" y="6850794"/>
            <a:ext cx="3714087" cy="671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8091" tIns="58091" rIns="58091" bIns="58091" numCol="1" spcCol="38100" rtlCol="0" anchor="t">
            <a:spAutoFit/>
          </a:bodyPr>
          <a:lstStyle/>
          <a:p>
            <a:pPr marL="0" marR="0" indent="0" algn="l" defTabSz="11618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E55726"/>
                </a:solidFill>
                <a:latin typeface="TT Norms Regular" panose="02000503030000020003" pitchFamily="2" charset="0"/>
              </a:rPr>
              <a:t>ПРЕДСЕДАТЕЛЬ </a:t>
            </a:r>
            <a:r>
              <a:rPr lang="en-US" b="1" dirty="0">
                <a:solidFill>
                  <a:srgbClr val="E55726"/>
                </a:solidFill>
                <a:latin typeface="TT Norms Regular" panose="02000503030000020003" pitchFamily="2" charset="0"/>
              </a:rPr>
              <a:t/>
            </a:r>
            <a:br>
              <a:rPr lang="en-US" b="1" dirty="0">
                <a:solidFill>
                  <a:srgbClr val="E55726"/>
                </a:solidFill>
                <a:latin typeface="TT Norms Regular" panose="02000503030000020003" pitchFamily="2" charset="0"/>
              </a:rPr>
            </a:br>
            <a:r>
              <a:rPr lang="ru-RU" b="1" dirty="0">
                <a:solidFill>
                  <a:srgbClr val="E55726"/>
                </a:solidFill>
                <a:latin typeface="TT Norms Regular" panose="02000503030000020003" pitchFamily="2" charset="0"/>
              </a:rPr>
              <a:t>И ЧЛЕНЫ БЮРО ЭС</a:t>
            </a:r>
            <a:endParaRPr kumimoji="0" lang="ru-RU" b="1" i="0" strike="noStrike" cap="none" spc="0" normalizeH="0" baseline="0" dirty="0">
              <a:ln>
                <a:noFill/>
              </a:ln>
              <a:solidFill>
                <a:srgbClr val="E55726"/>
              </a:solidFill>
              <a:uFillTx/>
              <a:latin typeface="TT Norms Regular" panose="02000503030000020003" pitchFamily="2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718DDBF-5765-1701-C3AE-5D7634F4B565}"/>
              </a:ext>
            </a:extLst>
          </p:cNvPr>
          <p:cNvSpPr txBox="1"/>
          <p:nvPr/>
        </p:nvSpPr>
        <p:spPr>
          <a:xfrm>
            <a:off x="1551282" y="7620685"/>
            <a:ext cx="2718024" cy="15946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8091" tIns="58091" rIns="58091" bIns="58091" numCol="1" spcCol="38100" rtlCol="0" anchor="t">
            <a:spAutoFit/>
          </a:bodyPr>
          <a:lstStyle/>
          <a:p>
            <a:pPr marL="0" marR="0" indent="0" algn="l" defTabSz="11618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TT Norms Regular" panose="02000503030000020003" pitchFamily="2" charset="0"/>
              </a:rPr>
              <a:t>Модерация и оценка идей  поступающих от региона под руководством Регионального координатора мероприятий форума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7F4C333-F69D-D4A1-D011-0C29F038D73F}"/>
              </a:ext>
            </a:extLst>
          </p:cNvPr>
          <p:cNvSpPr txBox="1"/>
          <p:nvPr/>
        </p:nvSpPr>
        <p:spPr>
          <a:xfrm>
            <a:off x="4627219" y="7620685"/>
            <a:ext cx="2522342" cy="13484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8091" tIns="58091" rIns="58091" bIns="58091" numCol="1" spcCol="38100" rtlCol="0" anchor="t">
            <a:spAutoFit/>
          </a:bodyPr>
          <a:lstStyle/>
          <a:p>
            <a:r>
              <a:rPr lang="ru-RU" sz="1600" dirty="0">
                <a:latin typeface="TT Norms Regular" panose="02000503030000020003" pitchFamily="2" charset="0"/>
              </a:rPr>
              <a:t>Оценка идей </a:t>
            </a:r>
            <a:br>
              <a:rPr lang="ru-RU" sz="1600" dirty="0">
                <a:latin typeface="TT Norms Regular" panose="02000503030000020003" pitchFamily="2" charset="0"/>
              </a:rPr>
            </a:br>
            <a:r>
              <a:rPr lang="ru-RU" sz="1600" dirty="0">
                <a:latin typeface="TT Norms Regular" panose="02000503030000020003" pitchFamily="2" charset="0"/>
              </a:rPr>
              <a:t>по критериям, рекомендации по доработке идей</a:t>
            </a:r>
            <a:endParaRPr kumimoji="0" lang="ru-RU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T Norms Regular" panose="02000503030000020003" pitchFamily="2" charset="0"/>
              <a:sym typeface="Arial"/>
            </a:endParaRPr>
          </a:p>
          <a:p>
            <a:endParaRPr kumimoji="0" lang="ru-RU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T Norms Regular" panose="02000503030000020003" pitchFamily="2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E36532A-22E3-441D-E3F2-C1CE57E12C96}"/>
              </a:ext>
            </a:extLst>
          </p:cNvPr>
          <p:cNvSpPr txBox="1"/>
          <p:nvPr/>
        </p:nvSpPr>
        <p:spPr>
          <a:xfrm>
            <a:off x="10440104" y="7620685"/>
            <a:ext cx="2522342" cy="3635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8091" tIns="58091" rIns="58091" bIns="58091" numCol="1" spcCol="38100" rtlCol="0" anchor="t">
            <a:spAutoFit/>
          </a:bodyPr>
          <a:lstStyle/>
          <a:p>
            <a:r>
              <a:rPr lang="ru-RU" sz="1600" dirty="0">
                <a:latin typeface="TT Norms Regular" panose="02000503030000020003" pitchFamily="2" charset="0"/>
              </a:rPr>
              <a:t>Выбор ТОП-100 идей</a:t>
            </a:r>
            <a:endParaRPr kumimoji="0" lang="ru-RU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T Norms Regular" panose="02000503030000020003" pitchFamily="2" charset="0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13756F4-1640-607E-82AE-7633D370A9A6}"/>
              </a:ext>
            </a:extLst>
          </p:cNvPr>
          <p:cNvSpPr txBox="1"/>
          <p:nvPr/>
        </p:nvSpPr>
        <p:spPr>
          <a:xfrm>
            <a:off x="14086642" y="7620685"/>
            <a:ext cx="4358256" cy="855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8091" tIns="58091" rIns="58091" bIns="58091" numCol="1" spcCol="38100" rtlCol="0" anchor="t">
            <a:spAutoFit/>
          </a:bodyPr>
          <a:lstStyle/>
          <a:p>
            <a:r>
              <a:rPr lang="ru-RU" sz="1600" dirty="0">
                <a:latin typeface="TT Norms Regular" panose="02000503030000020003" pitchFamily="2" charset="0"/>
              </a:rPr>
              <a:t>Утверждение ТОП-100, формирование предложений по списку выступающих на пленарном заседании Форума</a:t>
            </a:r>
            <a:endParaRPr kumimoji="0" lang="ru-RU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T Norms Regular" panose="02000503030000020003" pitchFamily="2" charset="0"/>
              <a:sym typeface="Arial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CE9A91E1-7603-E4C5-6ABC-0ED52B1AF847}"/>
              </a:ext>
            </a:extLst>
          </p:cNvPr>
          <p:cNvSpPr txBox="1"/>
          <p:nvPr/>
        </p:nvSpPr>
        <p:spPr>
          <a:xfrm>
            <a:off x="4669674" y="3126143"/>
            <a:ext cx="4534634" cy="2865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8091" tIns="58091" rIns="58091" bIns="58091" numCol="1" spcCol="38100" rtlCol="0" anchor="t">
            <a:spAutoFit/>
          </a:bodyPr>
          <a:lstStyle/>
          <a:p>
            <a:pPr marL="0" marR="0" indent="0" algn="l" defTabSz="11618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solidFill>
                  <a:schemeClr val="bg1"/>
                </a:solidFill>
                <a:latin typeface="TT Norms Regular" panose="02000503030000020003" pitchFamily="2" charset="0"/>
              </a:rPr>
              <a:t>РЕКОМЕНДАЦИИ ЭКСПЕРТОВ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978E4A63-02E9-BB8A-45FA-400362BFAE1B}"/>
              </a:ext>
            </a:extLst>
          </p:cNvPr>
          <p:cNvSpPr txBox="1"/>
          <p:nvPr/>
        </p:nvSpPr>
        <p:spPr>
          <a:xfrm>
            <a:off x="4669674" y="3735743"/>
            <a:ext cx="4534634" cy="2865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8091" tIns="58091" rIns="58091" bIns="58091" numCol="1" spcCol="38100" rtlCol="0" anchor="t">
            <a:spAutoFit/>
          </a:bodyPr>
          <a:lstStyle/>
          <a:p>
            <a:pPr marL="0" marR="0" indent="0" algn="l" defTabSz="11618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solidFill>
                  <a:schemeClr val="bg1"/>
                </a:solidFill>
                <a:latin typeface="TT Norms Regular" panose="02000503030000020003" pitchFamily="2" charset="0"/>
              </a:rPr>
              <a:t>АКСЕЛЕРАЦИЯ ИДЕЙ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20E3B95B-E017-157E-1FFC-258FF3B4C7EE}"/>
              </a:ext>
            </a:extLst>
          </p:cNvPr>
          <p:cNvSpPr txBox="1"/>
          <p:nvPr/>
        </p:nvSpPr>
        <p:spPr>
          <a:xfrm>
            <a:off x="4669673" y="4345343"/>
            <a:ext cx="8266771" cy="2865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8091" tIns="58091" rIns="58091" bIns="58091" numCol="1" spcCol="38100" rtlCol="0" anchor="t">
            <a:spAutoFit/>
          </a:bodyPr>
          <a:lstStyle/>
          <a:p>
            <a:pPr marL="0" marR="0" indent="0" algn="l" defTabSz="11618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solidFill>
                  <a:schemeClr val="bg1"/>
                </a:solidFill>
                <a:latin typeface="TT Norms Regular" panose="02000503030000020003" pitchFamily="2" charset="0"/>
              </a:rPr>
              <a:t>ПРИВЛЕЧЕНИЕ ПАРТНЕРОВ И РЕГИОНОВ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FB8ED198-DC65-E234-3A7A-E1C52AA2A48B}"/>
              </a:ext>
            </a:extLst>
          </p:cNvPr>
          <p:cNvSpPr txBox="1"/>
          <p:nvPr/>
        </p:nvSpPr>
        <p:spPr>
          <a:xfrm>
            <a:off x="7570561" y="6850794"/>
            <a:ext cx="2568035" cy="671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8091" tIns="58091" rIns="58091" bIns="58091" numCol="1" spcCol="38100" rtlCol="0" anchor="t">
            <a:spAutoFit/>
          </a:bodyPr>
          <a:lstStyle/>
          <a:p>
            <a:pPr marL="0" marR="0" indent="0" algn="l" defTabSz="11618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spc="0" normalizeH="0" baseline="0" dirty="0">
                <a:ln>
                  <a:noFill/>
                </a:ln>
                <a:solidFill>
                  <a:srgbClr val="31A0D7"/>
                </a:solidFill>
                <a:uFillTx/>
                <a:latin typeface="TT Norms Regular" panose="02000503030000020003" pitchFamily="2" charset="0"/>
                <a:ea typeface="+mj-ea"/>
                <a:cs typeface="+mj-cs"/>
                <a:sym typeface="Arial"/>
              </a:rPr>
              <a:t>САМЫЕ АКТИВНЫЕ ЭКСПЕРТЫ</a:t>
            </a:r>
            <a:r>
              <a:rPr kumimoji="0" lang="ru-RU" b="1" i="0" strike="noStrike" cap="none" spc="0" normalizeH="0" dirty="0">
                <a:ln>
                  <a:noFill/>
                </a:ln>
                <a:solidFill>
                  <a:srgbClr val="31A0D7"/>
                </a:solidFill>
                <a:uFillTx/>
                <a:latin typeface="TT Norms Regular" panose="02000503030000020003" pitchFamily="2" charset="0"/>
                <a:ea typeface="+mj-ea"/>
                <a:cs typeface="+mj-cs"/>
                <a:sym typeface="Arial"/>
              </a:rPr>
              <a:t> КРАУДА</a:t>
            </a:r>
            <a:endParaRPr kumimoji="0" lang="ru-RU" b="1" i="0" strike="noStrike" cap="none" spc="0" normalizeH="0" baseline="0" dirty="0">
              <a:ln>
                <a:noFill/>
              </a:ln>
              <a:solidFill>
                <a:srgbClr val="31A0D7"/>
              </a:solidFill>
              <a:uFillTx/>
              <a:latin typeface="TT Norms Regular" panose="02000503030000020003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D7F4C333-F69D-D4A1-D011-0C29F038D73F}"/>
              </a:ext>
            </a:extLst>
          </p:cNvPr>
          <p:cNvSpPr txBox="1"/>
          <p:nvPr/>
        </p:nvSpPr>
        <p:spPr>
          <a:xfrm>
            <a:off x="7584886" y="7620685"/>
            <a:ext cx="2522342" cy="3635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8091" tIns="58091" rIns="58091" bIns="58091" numCol="1" spcCol="38100" rtlCol="0" anchor="t">
            <a:spAutoFit/>
          </a:bodyPr>
          <a:lstStyle/>
          <a:p>
            <a:r>
              <a:rPr lang="ru-RU" sz="1600" dirty="0">
                <a:latin typeface="TT Norms Regular" panose="02000503030000020003" pitchFamily="2" charset="0"/>
              </a:rPr>
              <a:t>Выбор ТОП-1000 идей</a:t>
            </a:r>
            <a:endParaRPr kumimoji="0" lang="ru-RU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T Norms Regular" panose="02000503030000020003" pitchFamily="2" charset="0"/>
              <a:sym typeface="Arial"/>
            </a:endParaRPr>
          </a:p>
        </p:txBody>
      </p:sp>
      <p:sp>
        <p:nvSpPr>
          <p:cNvPr id="117" name="Скругленный прямоугольник 116">
            <a:extLst>
              <a:ext uri="{FF2B5EF4-FFF2-40B4-BE49-F238E27FC236}">
                <a16:creationId xmlns:a16="http://schemas.microsoft.com/office/drawing/2014/main" xmlns="" id="{F5E9C241-4370-6847-D67B-306846AFFF4B}"/>
              </a:ext>
            </a:extLst>
          </p:cNvPr>
          <p:cNvSpPr/>
          <p:nvPr/>
        </p:nvSpPr>
        <p:spPr>
          <a:xfrm>
            <a:off x="1610526" y="5032176"/>
            <a:ext cx="2543493" cy="1125116"/>
          </a:xfrm>
          <a:prstGeom prst="roundRect">
            <a:avLst>
              <a:gd name="adj" fmla="val 2657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92C5C4AD-8516-05F7-A45B-137C545A364A}"/>
              </a:ext>
            </a:extLst>
          </p:cNvPr>
          <p:cNvSpPr txBox="1"/>
          <p:nvPr/>
        </p:nvSpPr>
        <p:spPr>
          <a:xfrm>
            <a:off x="1726920" y="5323976"/>
            <a:ext cx="2337333" cy="486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8091" tIns="58091" rIns="58091" bIns="58091" numCol="1" spcCol="38100" rtlCol="0" anchor="t">
            <a:spAutoFit/>
          </a:bodyPr>
          <a:lstStyle/>
          <a:p>
            <a:pPr marL="0" marR="0" indent="0" algn="ctr" defTabSz="11618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chemeClr val="bg1"/>
                </a:solidFill>
                <a:latin typeface="TT Norms Regular" panose="02000503030000020003" pitchFamily="2" charset="0"/>
              </a:rPr>
              <a:t>РЕГИОНАЛЬНЫЙ ЭТАП ОТБОРА ИДЕЙ</a:t>
            </a:r>
          </a:p>
        </p:txBody>
      </p:sp>
    </p:spTree>
    <p:extLst>
      <p:ext uri="{BB962C8B-B14F-4D97-AF65-F5344CB8AC3E}">
        <p14:creationId xmlns:p14="http://schemas.microsoft.com/office/powerpoint/2010/main" val="300000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Рисунок 33">
            <a:extLst>
              <a:ext uri="{FF2B5EF4-FFF2-40B4-BE49-F238E27FC236}">
                <a16:creationId xmlns:a16="http://schemas.microsoft.com/office/drawing/2014/main" xmlns="" id="{931723C9-586F-8ADA-3293-BF0DD28F69D1}"/>
              </a:ext>
            </a:extLst>
          </p:cNvPr>
          <p:cNvGrpSpPr/>
          <p:nvPr/>
        </p:nvGrpSpPr>
        <p:grpSpPr>
          <a:xfrm rot="18900000">
            <a:off x="10406348" y="4046931"/>
            <a:ext cx="11492511" cy="7026396"/>
            <a:chOff x="6798581" y="1891779"/>
            <a:chExt cx="6753908" cy="6762883"/>
          </a:xfrm>
          <a:noFill/>
        </p:grpSpPr>
        <p:sp>
          <p:nvSpPr>
            <p:cNvPr id="116" name="Полилиния 115">
              <a:extLst>
                <a:ext uri="{FF2B5EF4-FFF2-40B4-BE49-F238E27FC236}">
                  <a16:creationId xmlns:a16="http://schemas.microsoft.com/office/drawing/2014/main" xmlns="" id="{C9EA768B-E907-D742-6561-5BFE750374C0}"/>
                </a:ext>
              </a:extLst>
            </p:cNvPr>
            <p:cNvSpPr/>
            <p:nvPr/>
          </p:nvSpPr>
          <p:spPr>
            <a:xfrm>
              <a:off x="7100652" y="4558546"/>
              <a:ext cx="3371497" cy="3372773"/>
            </a:xfrm>
            <a:custGeom>
              <a:avLst/>
              <a:gdLst>
                <a:gd name="connsiteX0" fmla="*/ 1685735 w 3371497"/>
                <a:gd name="connsiteY0" fmla="*/ 3372773 h 3372773"/>
                <a:gd name="connsiteX1" fmla="*/ 3371498 w 3371497"/>
                <a:gd name="connsiteY1" fmla="*/ 1686386 h 3372773"/>
                <a:gd name="connsiteX2" fmla="*/ 1685735 w 3371497"/>
                <a:gd name="connsiteY2" fmla="*/ 0 h 3372773"/>
                <a:gd name="connsiteX3" fmla="*/ 0 w 3371497"/>
                <a:gd name="connsiteY3" fmla="*/ 1686386 h 3372773"/>
                <a:gd name="connsiteX4" fmla="*/ 1685735 w 3371497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7" h="3372773">
                  <a:moveTo>
                    <a:pt x="1685735" y="3372773"/>
                  </a:moveTo>
                  <a:cubicBezTo>
                    <a:pt x="2616733" y="3372773"/>
                    <a:pt x="3371498" y="2617754"/>
                    <a:pt x="3371498" y="1686386"/>
                  </a:cubicBezTo>
                  <a:cubicBezTo>
                    <a:pt x="3371498" y="755019"/>
                    <a:pt x="2616733" y="0"/>
                    <a:pt x="1685735" y="0"/>
                  </a:cubicBezTo>
                  <a:cubicBezTo>
                    <a:pt x="754731" y="0"/>
                    <a:pt x="0" y="755019"/>
                    <a:pt x="0" y="1686386"/>
                  </a:cubicBezTo>
                  <a:cubicBezTo>
                    <a:pt x="0" y="2617754"/>
                    <a:pt x="754731" y="3372773"/>
                    <a:pt x="1685735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17" name="Полилиния 116">
              <a:extLst>
                <a:ext uri="{FF2B5EF4-FFF2-40B4-BE49-F238E27FC236}">
                  <a16:creationId xmlns:a16="http://schemas.microsoft.com/office/drawing/2014/main" xmlns="" id="{68402135-8C60-0A66-C87F-E0DA6E919A14}"/>
                </a:ext>
              </a:extLst>
            </p:cNvPr>
            <p:cNvSpPr/>
            <p:nvPr/>
          </p:nvSpPr>
          <p:spPr>
            <a:xfrm>
              <a:off x="9732975" y="2435454"/>
              <a:ext cx="3371492" cy="3372770"/>
            </a:xfrm>
            <a:custGeom>
              <a:avLst/>
              <a:gdLst>
                <a:gd name="connsiteX0" fmla="*/ 1685746 w 3371492"/>
                <a:gd name="connsiteY0" fmla="*/ 3372771 h 3372770"/>
                <a:gd name="connsiteX1" fmla="*/ 3371492 w 3371492"/>
                <a:gd name="connsiteY1" fmla="*/ 1686384 h 3372770"/>
                <a:gd name="connsiteX2" fmla="*/ 1685746 w 3371492"/>
                <a:gd name="connsiteY2" fmla="*/ 0 h 3372770"/>
                <a:gd name="connsiteX3" fmla="*/ 0 w 3371492"/>
                <a:gd name="connsiteY3" fmla="*/ 1686384 h 3372770"/>
                <a:gd name="connsiteX4" fmla="*/ 1685746 w 3371492"/>
                <a:gd name="connsiteY4" fmla="*/ 3372771 h 337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70">
                  <a:moveTo>
                    <a:pt x="1685746" y="3372771"/>
                  </a:moveTo>
                  <a:cubicBezTo>
                    <a:pt x="2616727" y="3372771"/>
                    <a:pt x="3371492" y="2617752"/>
                    <a:pt x="3371492" y="1686384"/>
                  </a:cubicBezTo>
                  <a:cubicBezTo>
                    <a:pt x="3371492" y="755023"/>
                    <a:pt x="2616727" y="0"/>
                    <a:pt x="1685746" y="0"/>
                  </a:cubicBezTo>
                  <a:cubicBezTo>
                    <a:pt x="754708" y="0"/>
                    <a:pt x="0" y="755023"/>
                    <a:pt x="0" y="1686384"/>
                  </a:cubicBezTo>
                  <a:cubicBezTo>
                    <a:pt x="0" y="2617752"/>
                    <a:pt x="754708" y="3372771"/>
                    <a:pt x="1685746" y="3372771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18" name="Полилиния 117">
              <a:extLst>
                <a:ext uri="{FF2B5EF4-FFF2-40B4-BE49-F238E27FC236}">
                  <a16:creationId xmlns:a16="http://schemas.microsoft.com/office/drawing/2014/main" xmlns="" id="{3C70DD49-029F-9B23-8CAE-DB471BE4EB29}"/>
                </a:ext>
              </a:extLst>
            </p:cNvPr>
            <p:cNvSpPr/>
            <p:nvPr/>
          </p:nvSpPr>
          <p:spPr>
            <a:xfrm>
              <a:off x="7414453" y="4897754"/>
              <a:ext cx="3371423" cy="3372719"/>
            </a:xfrm>
            <a:custGeom>
              <a:avLst/>
              <a:gdLst>
                <a:gd name="connsiteX0" fmla="*/ 2877726 w 3371423"/>
                <a:gd name="connsiteY0" fmla="*/ 2878810 h 3372719"/>
                <a:gd name="connsiteX1" fmla="*/ 2877726 w 3371423"/>
                <a:gd name="connsiteY1" fmla="*/ 493926 h 3372719"/>
                <a:gd name="connsiteX2" fmla="*/ 493732 w 3371423"/>
                <a:gd name="connsiteY2" fmla="*/ 493926 h 3372719"/>
                <a:gd name="connsiteX3" fmla="*/ 493732 w 3371423"/>
                <a:gd name="connsiteY3" fmla="*/ 2878810 h 3372719"/>
                <a:gd name="connsiteX4" fmla="*/ 2877726 w 3371423"/>
                <a:gd name="connsiteY4" fmla="*/ 2878810 h 337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3" h="3372719">
                  <a:moveTo>
                    <a:pt x="2877726" y="2878810"/>
                  </a:moveTo>
                  <a:cubicBezTo>
                    <a:pt x="3535989" y="2220241"/>
                    <a:pt x="3535989" y="1152495"/>
                    <a:pt x="2877726" y="493926"/>
                  </a:cubicBezTo>
                  <a:cubicBezTo>
                    <a:pt x="2219405" y="-164642"/>
                    <a:pt x="1152048" y="-164642"/>
                    <a:pt x="493732" y="493926"/>
                  </a:cubicBezTo>
                  <a:cubicBezTo>
                    <a:pt x="-164577" y="1152495"/>
                    <a:pt x="-164577" y="2220241"/>
                    <a:pt x="493732" y="2878810"/>
                  </a:cubicBezTo>
                  <a:cubicBezTo>
                    <a:pt x="1152048" y="3537356"/>
                    <a:pt x="2219405" y="3537356"/>
                    <a:pt x="2877726" y="2878810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19" name="Полилиния 118">
              <a:extLst>
                <a:ext uri="{FF2B5EF4-FFF2-40B4-BE49-F238E27FC236}">
                  <a16:creationId xmlns:a16="http://schemas.microsoft.com/office/drawing/2014/main" xmlns="" id="{B92C5189-AFBD-4BED-3B71-6610B634ABD3}"/>
                </a:ext>
              </a:extLst>
            </p:cNvPr>
            <p:cNvSpPr/>
            <p:nvPr/>
          </p:nvSpPr>
          <p:spPr>
            <a:xfrm>
              <a:off x="9375820" y="2142089"/>
              <a:ext cx="3371491" cy="3372769"/>
            </a:xfrm>
            <a:custGeom>
              <a:avLst/>
              <a:gdLst>
                <a:gd name="connsiteX0" fmla="*/ 1685746 w 3371491"/>
                <a:gd name="connsiteY0" fmla="*/ 3372770 h 3372769"/>
                <a:gd name="connsiteX1" fmla="*/ 3371492 w 3371491"/>
                <a:gd name="connsiteY1" fmla="*/ 1686383 h 3372769"/>
                <a:gd name="connsiteX2" fmla="*/ 1685746 w 3371491"/>
                <a:gd name="connsiteY2" fmla="*/ 0 h 3372769"/>
                <a:gd name="connsiteX3" fmla="*/ 0 w 3371491"/>
                <a:gd name="connsiteY3" fmla="*/ 1686383 h 3372769"/>
                <a:gd name="connsiteX4" fmla="*/ 1685746 w 3371491"/>
                <a:gd name="connsiteY4" fmla="*/ 3372770 h 337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1" h="3372769">
                  <a:moveTo>
                    <a:pt x="1685746" y="3372770"/>
                  </a:moveTo>
                  <a:cubicBezTo>
                    <a:pt x="2616784" y="3372770"/>
                    <a:pt x="3371492" y="2617750"/>
                    <a:pt x="3371492" y="1686383"/>
                  </a:cubicBezTo>
                  <a:cubicBezTo>
                    <a:pt x="3371492" y="755022"/>
                    <a:pt x="2616784" y="0"/>
                    <a:pt x="1685746" y="0"/>
                  </a:cubicBezTo>
                  <a:cubicBezTo>
                    <a:pt x="754765" y="0"/>
                    <a:pt x="0" y="755022"/>
                    <a:pt x="0" y="1686383"/>
                  </a:cubicBezTo>
                  <a:cubicBezTo>
                    <a:pt x="0" y="2617750"/>
                    <a:pt x="754765" y="3372770"/>
                    <a:pt x="1685746" y="3372770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20" name="Полилиния 119">
              <a:extLst>
                <a:ext uri="{FF2B5EF4-FFF2-40B4-BE49-F238E27FC236}">
                  <a16:creationId xmlns:a16="http://schemas.microsoft.com/office/drawing/2014/main" xmlns="" id="{8E188AD3-41DC-F28B-51C7-A4AC25C910A3}"/>
                </a:ext>
              </a:extLst>
            </p:cNvPr>
            <p:cNvSpPr/>
            <p:nvPr/>
          </p:nvSpPr>
          <p:spPr>
            <a:xfrm>
              <a:off x="7808417" y="5139323"/>
              <a:ext cx="3371420" cy="3372737"/>
            </a:xfrm>
            <a:custGeom>
              <a:avLst/>
              <a:gdLst>
                <a:gd name="connsiteX0" fmla="*/ 2877673 w 3371420"/>
                <a:gd name="connsiteY0" fmla="*/ 2878798 h 3372737"/>
                <a:gd name="connsiteX1" fmla="*/ 2877730 w 3371420"/>
                <a:gd name="connsiteY1" fmla="*/ 493926 h 3372737"/>
                <a:gd name="connsiteX2" fmla="*/ 493736 w 3371420"/>
                <a:gd name="connsiteY2" fmla="*/ 493926 h 3372737"/>
                <a:gd name="connsiteX3" fmla="*/ 493736 w 3371420"/>
                <a:gd name="connsiteY3" fmla="*/ 2878798 h 3372737"/>
                <a:gd name="connsiteX4" fmla="*/ 2877673 w 3371420"/>
                <a:gd name="connsiteY4" fmla="*/ 2878798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0" h="3372737">
                  <a:moveTo>
                    <a:pt x="2877673" y="2878798"/>
                  </a:moveTo>
                  <a:cubicBezTo>
                    <a:pt x="3535994" y="2220241"/>
                    <a:pt x="3535994" y="1152495"/>
                    <a:pt x="2877730" y="493926"/>
                  </a:cubicBezTo>
                  <a:cubicBezTo>
                    <a:pt x="2219409" y="-164642"/>
                    <a:pt x="1152046" y="-164642"/>
                    <a:pt x="493736" y="493926"/>
                  </a:cubicBezTo>
                  <a:cubicBezTo>
                    <a:pt x="-164579" y="1152495"/>
                    <a:pt x="-164579" y="2220241"/>
                    <a:pt x="493736" y="2878798"/>
                  </a:cubicBezTo>
                  <a:cubicBezTo>
                    <a:pt x="1152046" y="3537384"/>
                    <a:pt x="2219409" y="3537384"/>
                    <a:pt x="2877673" y="2878798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21" name="Полилиния 120">
              <a:extLst>
                <a:ext uri="{FF2B5EF4-FFF2-40B4-BE49-F238E27FC236}">
                  <a16:creationId xmlns:a16="http://schemas.microsoft.com/office/drawing/2014/main" xmlns="" id="{8DBE0D2C-03B6-F1D7-5094-58CB7E98EB86}"/>
                </a:ext>
              </a:extLst>
            </p:cNvPr>
            <p:cNvSpPr/>
            <p:nvPr/>
          </p:nvSpPr>
          <p:spPr>
            <a:xfrm>
              <a:off x="8952960" y="1956455"/>
              <a:ext cx="3371449" cy="3372738"/>
            </a:xfrm>
            <a:custGeom>
              <a:avLst/>
              <a:gdLst>
                <a:gd name="connsiteX0" fmla="*/ 2877709 w 3371449"/>
                <a:gd name="connsiteY0" fmla="*/ 2878813 h 3372738"/>
                <a:gd name="connsiteX1" fmla="*/ 2877709 w 3371449"/>
                <a:gd name="connsiteY1" fmla="*/ 493926 h 3372738"/>
                <a:gd name="connsiteX2" fmla="*/ 493756 w 3371449"/>
                <a:gd name="connsiteY2" fmla="*/ 493926 h 3372738"/>
                <a:gd name="connsiteX3" fmla="*/ 493756 w 3371449"/>
                <a:gd name="connsiteY3" fmla="*/ 2878813 h 3372738"/>
                <a:gd name="connsiteX4" fmla="*/ 2877709 w 3371449"/>
                <a:gd name="connsiteY4" fmla="*/ 2878813 h 337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38">
                  <a:moveTo>
                    <a:pt x="2877709" y="2878813"/>
                  </a:moveTo>
                  <a:cubicBezTo>
                    <a:pt x="3536030" y="2220244"/>
                    <a:pt x="3536030" y="1152492"/>
                    <a:pt x="2877709" y="493926"/>
                  </a:cubicBezTo>
                  <a:cubicBezTo>
                    <a:pt x="2219388" y="-164642"/>
                    <a:pt x="1152020" y="-164642"/>
                    <a:pt x="493756" y="493926"/>
                  </a:cubicBezTo>
                  <a:cubicBezTo>
                    <a:pt x="-164583" y="1152492"/>
                    <a:pt x="-164588" y="2220244"/>
                    <a:pt x="493756" y="2878813"/>
                  </a:cubicBezTo>
                  <a:cubicBezTo>
                    <a:pt x="1152020" y="3537381"/>
                    <a:pt x="2219388" y="3537381"/>
                    <a:pt x="2877709" y="2878813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22" name="Полилиния 121">
              <a:extLst>
                <a:ext uri="{FF2B5EF4-FFF2-40B4-BE49-F238E27FC236}">
                  <a16:creationId xmlns:a16="http://schemas.microsoft.com/office/drawing/2014/main" xmlns="" id="{9FF80E15-6153-8E75-DCEC-CEA4199FD973}"/>
                </a:ext>
              </a:extLst>
            </p:cNvPr>
            <p:cNvSpPr/>
            <p:nvPr/>
          </p:nvSpPr>
          <p:spPr>
            <a:xfrm>
              <a:off x="8252838" y="5265865"/>
              <a:ext cx="3371430" cy="3372743"/>
            </a:xfrm>
            <a:custGeom>
              <a:avLst/>
              <a:gdLst>
                <a:gd name="connsiteX0" fmla="*/ 2877690 w 3371430"/>
                <a:gd name="connsiteY0" fmla="*/ 2878804 h 3372743"/>
                <a:gd name="connsiteX1" fmla="*/ 2877690 w 3371430"/>
                <a:gd name="connsiteY1" fmla="*/ 493926 h 3372743"/>
                <a:gd name="connsiteX2" fmla="*/ 493736 w 3371430"/>
                <a:gd name="connsiteY2" fmla="*/ 493926 h 3372743"/>
                <a:gd name="connsiteX3" fmla="*/ 493736 w 3371430"/>
                <a:gd name="connsiteY3" fmla="*/ 2878804 h 3372743"/>
                <a:gd name="connsiteX4" fmla="*/ 2877690 w 3371430"/>
                <a:gd name="connsiteY4" fmla="*/ 2878804 h 337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0" h="3372743">
                  <a:moveTo>
                    <a:pt x="2877690" y="2878804"/>
                  </a:moveTo>
                  <a:cubicBezTo>
                    <a:pt x="3536011" y="2220241"/>
                    <a:pt x="3536011" y="1152495"/>
                    <a:pt x="2877690" y="493926"/>
                  </a:cubicBezTo>
                  <a:cubicBezTo>
                    <a:pt x="2219369" y="-164642"/>
                    <a:pt x="1152058" y="-164642"/>
                    <a:pt x="493736" y="493926"/>
                  </a:cubicBezTo>
                  <a:cubicBezTo>
                    <a:pt x="-164579" y="1152495"/>
                    <a:pt x="-164579" y="2220241"/>
                    <a:pt x="493736" y="2878804"/>
                  </a:cubicBezTo>
                  <a:cubicBezTo>
                    <a:pt x="1152058" y="3537390"/>
                    <a:pt x="2219369" y="3537390"/>
                    <a:pt x="2877690" y="2878804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23" name="Полилиния 122">
              <a:extLst>
                <a:ext uri="{FF2B5EF4-FFF2-40B4-BE49-F238E27FC236}">
                  <a16:creationId xmlns:a16="http://schemas.microsoft.com/office/drawing/2014/main" xmlns="" id="{78A3F099-EBC9-779F-8461-460B9A46A726}"/>
                </a:ext>
              </a:extLst>
            </p:cNvPr>
            <p:cNvSpPr/>
            <p:nvPr/>
          </p:nvSpPr>
          <p:spPr>
            <a:xfrm>
              <a:off x="8495256" y="1891902"/>
              <a:ext cx="3371459" cy="3372741"/>
            </a:xfrm>
            <a:custGeom>
              <a:avLst/>
              <a:gdLst>
                <a:gd name="connsiteX0" fmla="*/ 2877718 w 3371459"/>
                <a:gd name="connsiteY0" fmla="*/ 2878815 h 3372741"/>
                <a:gd name="connsiteX1" fmla="*/ 2877718 w 3371459"/>
                <a:gd name="connsiteY1" fmla="*/ 493926 h 3372741"/>
                <a:gd name="connsiteX2" fmla="*/ 493737 w 3371459"/>
                <a:gd name="connsiteY2" fmla="*/ 493926 h 3372741"/>
                <a:gd name="connsiteX3" fmla="*/ 493737 w 3371459"/>
                <a:gd name="connsiteY3" fmla="*/ 2878815 h 3372741"/>
                <a:gd name="connsiteX4" fmla="*/ 2877718 w 3371459"/>
                <a:gd name="connsiteY4" fmla="*/ 2878815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9" h="3372741">
                  <a:moveTo>
                    <a:pt x="2877718" y="2878815"/>
                  </a:moveTo>
                  <a:cubicBezTo>
                    <a:pt x="3536040" y="2220247"/>
                    <a:pt x="3536040" y="1152495"/>
                    <a:pt x="2877718" y="493926"/>
                  </a:cubicBezTo>
                  <a:cubicBezTo>
                    <a:pt x="2219397" y="-164642"/>
                    <a:pt x="1152030" y="-164642"/>
                    <a:pt x="493737" y="493926"/>
                  </a:cubicBezTo>
                  <a:cubicBezTo>
                    <a:pt x="-164579" y="1152495"/>
                    <a:pt x="-164579" y="2220247"/>
                    <a:pt x="493737" y="2878815"/>
                  </a:cubicBezTo>
                  <a:cubicBezTo>
                    <a:pt x="1152030" y="3537384"/>
                    <a:pt x="2219397" y="3537384"/>
                    <a:pt x="2877718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24" name="Полилиния 123">
              <a:extLst>
                <a:ext uri="{FF2B5EF4-FFF2-40B4-BE49-F238E27FC236}">
                  <a16:creationId xmlns:a16="http://schemas.microsoft.com/office/drawing/2014/main" xmlns="" id="{428A088D-E2A7-C4CB-86AC-73E3D6963152}"/>
                </a:ext>
              </a:extLst>
            </p:cNvPr>
            <p:cNvSpPr/>
            <p:nvPr/>
          </p:nvSpPr>
          <p:spPr>
            <a:xfrm>
              <a:off x="8714801" y="5267516"/>
              <a:ext cx="3371430" cy="3372743"/>
            </a:xfrm>
            <a:custGeom>
              <a:avLst/>
              <a:gdLst>
                <a:gd name="connsiteX0" fmla="*/ 2877690 w 3371430"/>
                <a:gd name="connsiteY0" fmla="*/ 2878804 h 3372743"/>
                <a:gd name="connsiteX1" fmla="*/ 2877690 w 3371430"/>
                <a:gd name="connsiteY1" fmla="*/ 493926 h 3372743"/>
                <a:gd name="connsiteX2" fmla="*/ 493736 w 3371430"/>
                <a:gd name="connsiteY2" fmla="*/ 493926 h 3372743"/>
                <a:gd name="connsiteX3" fmla="*/ 493736 w 3371430"/>
                <a:gd name="connsiteY3" fmla="*/ 2878804 h 3372743"/>
                <a:gd name="connsiteX4" fmla="*/ 2877690 w 3371430"/>
                <a:gd name="connsiteY4" fmla="*/ 2878804 h 337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0" h="3372743">
                  <a:moveTo>
                    <a:pt x="2877690" y="2878804"/>
                  </a:moveTo>
                  <a:cubicBezTo>
                    <a:pt x="3536011" y="2220247"/>
                    <a:pt x="3536011" y="1152495"/>
                    <a:pt x="2877690" y="493926"/>
                  </a:cubicBezTo>
                  <a:cubicBezTo>
                    <a:pt x="2219369" y="-164642"/>
                    <a:pt x="1152058" y="-164642"/>
                    <a:pt x="493736" y="493926"/>
                  </a:cubicBezTo>
                  <a:cubicBezTo>
                    <a:pt x="-164579" y="1152495"/>
                    <a:pt x="-164579" y="2220247"/>
                    <a:pt x="493736" y="2878804"/>
                  </a:cubicBezTo>
                  <a:cubicBezTo>
                    <a:pt x="1152058" y="3537390"/>
                    <a:pt x="2219369" y="3537390"/>
                    <a:pt x="2877690" y="2878804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25" name="Полилиния 124">
              <a:extLst>
                <a:ext uri="{FF2B5EF4-FFF2-40B4-BE49-F238E27FC236}">
                  <a16:creationId xmlns:a16="http://schemas.microsoft.com/office/drawing/2014/main" xmlns="" id="{4324122A-EFE3-2118-3463-D3D85D571D06}"/>
                </a:ext>
              </a:extLst>
            </p:cNvPr>
            <p:cNvSpPr/>
            <p:nvPr/>
          </p:nvSpPr>
          <p:spPr>
            <a:xfrm>
              <a:off x="8037389" y="1953394"/>
              <a:ext cx="3371459" cy="3372737"/>
            </a:xfrm>
            <a:custGeom>
              <a:avLst/>
              <a:gdLst>
                <a:gd name="connsiteX0" fmla="*/ 2877719 w 3371459"/>
                <a:gd name="connsiteY0" fmla="*/ 2878811 h 3372737"/>
                <a:gd name="connsiteX1" fmla="*/ 2877719 w 3371459"/>
                <a:gd name="connsiteY1" fmla="*/ 493926 h 3372737"/>
                <a:gd name="connsiteX2" fmla="*/ 493732 w 3371459"/>
                <a:gd name="connsiteY2" fmla="*/ 493926 h 3372737"/>
                <a:gd name="connsiteX3" fmla="*/ 493737 w 3371459"/>
                <a:gd name="connsiteY3" fmla="*/ 2878811 h 3372737"/>
                <a:gd name="connsiteX4" fmla="*/ 2877719 w 3371459"/>
                <a:gd name="connsiteY4" fmla="*/ 2878811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9" h="3372737">
                  <a:moveTo>
                    <a:pt x="2877719" y="2878811"/>
                  </a:moveTo>
                  <a:cubicBezTo>
                    <a:pt x="3536040" y="2220242"/>
                    <a:pt x="3536040" y="1152496"/>
                    <a:pt x="2877719" y="493926"/>
                  </a:cubicBezTo>
                  <a:cubicBezTo>
                    <a:pt x="2219398" y="-164642"/>
                    <a:pt x="1152047" y="-164642"/>
                    <a:pt x="493732" y="493926"/>
                  </a:cubicBezTo>
                  <a:cubicBezTo>
                    <a:pt x="-164578" y="1152496"/>
                    <a:pt x="-164578" y="2220242"/>
                    <a:pt x="493737" y="2878811"/>
                  </a:cubicBezTo>
                  <a:cubicBezTo>
                    <a:pt x="1152047" y="3537379"/>
                    <a:pt x="2219398" y="3537379"/>
                    <a:pt x="2877719" y="2878811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26" name="Полилиния 125">
              <a:extLst>
                <a:ext uri="{FF2B5EF4-FFF2-40B4-BE49-F238E27FC236}">
                  <a16:creationId xmlns:a16="http://schemas.microsoft.com/office/drawing/2014/main" xmlns="" id="{33390A0F-88A8-DFF9-4B12-F277C1E3542B}"/>
                </a:ext>
              </a:extLst>
            </p:cNvPr>
            <p:cNvSpPr/>
            <p:nvPr/>
          </p:nvSpPr>
          <p:spPr>
            <a:xfrm>
              <a:off x="9160105" y="5144209"/>
              <a:ext cx="3371445" cy="3372762"/>
            </a:xfrm>
            <a:custGeom>
              <a:avLst/>
              <a:gdLst>
                <a:gd name="connsiteX0" fmla="*/ 1685758 w 3371445"/>
                <a:gd name="connsiteY0" fmla="*/ 3372762 h 3372762"/>
                <a:gd name="connsiteX1" fmla="*/ 3371446 w 3371445"/>
                <a:gd name="connsiteY1" fmla="*/ 1686386 h 3372762"/>
                <a:gd name="connsiteX2" fmla="*/ 1685758 w 3371445"/>
                <a:gd name="connsiteY2" fmla="*/ 0 h 3372762"/>
                <a:gd name="connsiteX3" fmla="*/ 0 w 3371445"/>
                <a:gd name="connsiteY3" fmla="*/ 1686386 h 3372762"/>
                <a:gd name="connsiteX4" fmla="*/ 1685758 w 3371445"/>
                <a:gd name="connsiteY4" fmla="*/ 3372762 h 33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5" h="3372762">
                  <a:moveTo>
                    <a:pt x="1685758" y="3372762"/>
                  </a:moveTo>
                  <a:cubicBezTo>
                    <a:pt x="2616739" y="3372762"/>
                    <a:pt x="3371446" y="2617754"/>
                    <a:pt x="3371446" y="1686386"/>
                  </a:cubicBezTo>
                  <a:cubicBezTo>
                    <a:pt x="3371446" y="755019"/>
                    <a:pt x="2616739" y="0"/>
                    <a:pt x="1685758" y="0"/>
                  </a:cubicBezTo>
                  <a:cubicBezTo>
                    <a:pt x="754720" y="0"/>
                    <a:pt x="0" y="755019"/>
                    <a:pt x="0" y="1686386"/>
                  </a:cubicBezTo>
                  <a:cubicBezTo>
                    <a:pt x="0" y="2617754"/>
                    <a:pt x="754720" y="3372762"/>
                    <a:pt x="1685758" y="3372762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27" name="Полилиния 126">
              <a:extLst>
                <a:ext uri="{FF2B5EF4-FFF2-40B4-BE49-F238E27FC236}">
                  <a16:creationId xmlns:a16="http://schemas.microsoft.com/office/drawing/2014/main" xmlns="" id="{8BC6D4A7-EA9D-587E-1C9C-8FADE0E1E7E6}"/>
                </a:ext>
              </a:extLst>
            </p:cNvPr>
            <p:cNvSpPr/>
            <p:nvPr/>
          </p:nvSpPr>
          <p:spPr>
            <a:xfrm>
              <a:off x="7613168" y="2136244"/>
              <a:ext cx="3371442" cy="3372741"/>
            </a:xfrm>
            <a:custGeom>
              <a:avLst/>
              <a:gdLst>
                <a:gd name="connsiteX0" fmla="*/ 2877702 w 3371442"/>
                <a:gd name="connsiteY0" fmla="*/ 2878815 h 3372741"/>
                <a:gd name="connsiteX1" fmla="*/ 2877702 w 3371442"/>
                <a:gd name="connsiteY1" fmla="*/ 493926 h 3372741"/>
                <a:gd name="connsiteX2" fmla="*/ 493736 w 3371442"/>
                <a:gd name="connsiteY2" fmla="*/ 493926 h 3372741"/>
                <a:gd name="connsiteX3" fmla="*/ 493736 w 3371442"/>
                <a:gd name="connsiteY3" fmla="*/ 2878815 h 3372741"/>
                <a:gd name="connsiteX4" fmla="*/ 2877702 w 3371442"/>
                <a:gd name="connsiteY4" fmla="*/ 2878815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2" h="3372741">
                  <a:moveTo>
                    <a:pt x="2877702" y="2878815"/>
                  </a:moveTo>
                  <a:cubicBezTo>
                    <a:pt x="3536022" y="2220247"/>
                    <a:pt x="3536022" y="1152495"/>
                    <a:pt x="2877702" y="493926"/>
                  </a:cubicBezTo>
                  <a:cubicBezTo>
                    <a:pt x="2219380" y="-164642"/>
                    <a:pt x="1152052" y="-164642"/>
                    <a:pt x="493736" y="493926"/>
                  </a:cubicBezTo>
                  <a:cubicBezTo>
                    <a:pt x="-164579" y="1152495"/>
                    <a:pt x="-164579" y="2220247"/>
                    <a:pt x="493736" y="2878815"/>
                  </a:cubicBezTo>
                  <a:cubicBezTo>
                    <a:pt x="1152052" y="3537384"/>
                    <a:pt x="2219380" y="3537384"/>
                    <a:pt x="2877702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28" name="Полилиния 127">
              <a:extLst>
                <a:ext uri="{FF2B5EF4-FFF2-40B4-BE49-F238E27FC236}">
                  <a16:creationId xmlns:a16="http://schemas.microsoft.com/office/drawing/2014/main" xmlns="" id="{12341E12-1832-4975-7325-68F90C48CDBE}"/>
                </a:ext>
              </a:extLst>
            </p:cNvPr>
            <p:cNvSpPr/>
            <p:nvPr/>
          </p:nvSpPr>
          <p:spPr>
            <a:xfrm>
              <a:off x="9555450" y="4905128"/>
              <a:ext cx="3371492" cy="3372750"/>
            </a:xfrm>
            <a:custGeom>
              <a:avLst/>
              <a:gdLst>
                <a:gd name="connsiteX0" fmla="*/ 1685746 w 3371492"/>
                <a:gd name="connsiteY0" fmla="*/ 3372751 h 3372750"/>
                <a:gd name="connsiteX1" fmla="*/ 3371492 w 3371492"/>
                <a:gd name="connsiteY1" fmla="*/ 1686386 h 3372750"/>
                <a:gd name="connsiteX2" fmla="*/ 1685746 w 3371492"/>
                <a:gd name="connsiteY2" fmla="*/ 0 h 3372750"/>
                <a:gd name="connsiteX3" fmla="*/ 0 w 3371492"/>
                <a:gd name="connsiteY3" fmla="*/ 1686386 h 3372750"/>
                <a:gd name="connsiteX4" fmla="*/ 1685746 w 3371492"/>
                <a:gd name="connsiteY4" fmla="*/ 3372751 h 337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50">
                  <a:moveTo>
                    <a:pt x="1685746" y="3372751"/>
                  </a:moveTo>
                  <a:cubicBezTo>
                    <a:pt x="2616784" y="3372751"/>
                    <a:pt x="3371492" y="2617754"/>
                    <a:pt x="3371492" y="1686386"/>
                  </a:cubicBezTo>
                  <a:cubicBezTo>
                    <a:pt x="3371492" y="755025"/>
                    <a:pt x="2616784" y="0"/>
                    <a:pt x="1685746" y="0"/>
                  </a:cubicBezTo>
                  <a:cubicBezTo>
                    <a:pt x="754765" y="0"/>
                    <a:pt x="0" y="755025"/>
                    <a:pt x="0" y="1686386"/>
                  </a:cubicBezTo>
                  <a:cubicBezTo>
                    <a:pt x="0" y="2617754"/>
                    <a:pt x="754765" y="3372751"/>
                    <a:pt x="1685746" y="3372751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29" name="Полилиния 128">
              <a:extLst>
                <a:ext uri="{FF2B5EF4-FFF2-40B4-BE49-F238E27FC236}">
                  <a16:creationId xmlns:a16="http://schemas.microsoft.com/office/drawing/2014/main" xmlns="" id="{C808B44F-96E3-5161-6684-526138BB0C93}"/>
                </a:ext>
              </a:extLst>
            </p:cNvPr>
            <p:cNvSpPr/>
            <p:nvPr/>
          </p:nvSpPr>
          <p:spPr>
            <a:xfrm>
              <a:off x="7254097" y="2426896"/>
              <a:ext cx="3371451" cy="3372772"/>
            </a:xfrm>
            <a:custGeom>
              <a:avLst/>
              <a:gdLst>
                <a:gd name="connsiteX0" fmla="*/ 1685740 w 3371451"/>
                <a:gd name="connsiteY0" fmla="*/ 3372773 h 3372772"/>
                <a:gd name="connsiteX1" fmla="*/ 3371452 w 3371451"/>
                <a:gd name="connsiteY1" fmla="*/ 1686386 h 3372772"/>
                <a:gd name="connsiteX2" fmla="*/ 1685740 w 3371451"/>
                <a:gd name="connsiteY2" fmla="*/ 0 h 3372772"/>
                <a:gd name="connsiteX3" fmla="*/ 0 w 3371451"/>
                <a:gd name="connsiteY3" fmla="*/ 1686386 h 3372772"/>
                <a:gd name="connsiteX4" fmla="*/ 1685740 w 3371451"/>
                <a:gd name="connsiteY4" fmla="*/ 3372773 h 337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1" h="3372772">
                  <a:moveTo>
                    <a:pt x="1685740" y="3372773"/>
                  </a:moveTo>
                  <a:cubicBezTo>
                    <a:pt x="2616744" y="3372773"/>
                    <a:pt x="3371452" y="2617753"/>
                    <a:pt x="3371452" y="1686386"/>
                  </a:cubicBezTo>
                  <a:cubicBezTo>
                    <a:pt x="3371452" y="755019"/>
                    <a:pt x="2616744" y="0"/>
                    <a:pt x="1685740" y="0"/>
                  </a:cubicBezTo>
                  <a:cubicBezTo>
                    <a:pt x="754731" y="0"/>
                    <a:pt x="0" y="755019"/>
                    <a:pt x="0" y="1686386"/>
                  </a:cubicBezTo>
                  <a:cubicBezTo>
                    <a:pt x="0" y="2617753"/>
                    <a:pt x="754731" y="3372773"/>
                    <a:pt x="1685740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30" name="Полилиния 129">
              <a:extLst>
                <a:ext uri="{FF2B5EF4-FFF2-40B4-BE49-F238E27FC236}">
                  <a16:creationId xmlns:a16="http://schemas.microsoft.com/office/drawing/2014/main" xmlns="" id="{5114980A-2928-DA43-ED47-72A51D309C6B}"/>
                </a:ext>
              </a:extLst>
            </p:cNvPr>
            <p:cNvSpPr/>
            <p:nvPr/>
          </p:nvSpPr>
          <p:spPr>
            <a:xfrm>
              <a:off x="9871694" y="4568173"/>
              <a:ext cx="3371492" cy="3372755"/>
            </a:xfrm>
            <a:custGeom>
              <a:avLst/>
              <a:gdLst>
                <a:gd name="connsiteX0" fmla="*/ 1685746 w 3371492"/>
                <a:gd name="connsiteY0" fmla="*/ 3372756 h 3372755"/>
                <a:gd name="connsiteX1" fmla="*/ 3371492 w 3371492"/>
                <a:gd name="connsiteY1" fmla="*/ 1686387 h 3372755"/>
                <a:gd name="connsiteX2" fmla="*/ 1685746 w 3371492"/>
                <a:gd name="connsiteY2" fmla="*/ 0 h 3372755"/>
                <a:gd name="connsiteX3" fmla="*/ 0 w 3371492"/>
                <a:gd name="connsiteY3" fmla="*/ 1686387 h 3372755"/>
                <a:gd name="connsiteX4" fmla="*/ 1685746 w 3371492"/>
                <a:gd name="connsiteY4" fmla="*/ 3372756 h 337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55">
                  <a:moveTo>
                    <a:pt x="1685746" y="3372756"/>
                  </a:moveTo>
                  <a:cubicBezTo>
                    <a:pt x="2616784" y="3372756"/>
                    <a:pt x="3371492" y="2617754"/>
                    <a:pt x="3371492" y="1686387"/>
                  </a:cubicBezTo>
                  <a:cubicBezTo>
                    <a:pt x="3371492" y="755019"/>
                    <a:pt x="2616784" y="0"/>
                    <a:pt x="1685746" y="0"/>
                  </a:cubicBezTo>
                  <a:cubicBezTo>
                    <a:pt x="754765" y="0"/>
                    <a:pt x="0" y="755019"/>
                    <a:pt x="0" y="1686387"/>
                  </a:cubicBezTo>
                  <a:cubicBezTo>
                    <a:pt x="0" y="2617754"/>
                    <a:pt x="754765" y="3372756"/>
                    <a:pt x="1685746" y="3372756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31" name="Полилиния 130">
              <a:extLst>
                <a:ext uri="{FF2B5EF4-FFF2-40B4-BE49-F238E27FC236}">
                  <a16:creationId xmlns:a16="http://schemas.microsoft.com/office/drawing/2014/main" xmlns="" id="{83BFE42F-3EAE-7A08-8DCA-68680E8601D7}"/>
                </a:ext>
              </a:extLst>
            </p:cNvPr>
            <p:cNvSpPr/>
            <p:nvPr/>
          </p:nvSpPr>
          <p:spPr>
            <a:xfrm>
              <a:off x="6986658" y="2803669"/>
              <a:ext cx="3371437" cy="3372736"/>
            </a:xfrm>
            <a:custGeom>
              <a:avLst/>
              <a:gdLst>
                <a:gd name="connsiteX0" fmla="*/ 2877697 w 3371437"/>
                <a:gd name="connsiteY0" fmla="*/ 2878811 h 3372736"/>
                <a:gd name="connsiteX1" fmla="*/ 2877697 w 3371437"/>
                <a:gd name="connsiteY1" fmla="*/ 493927 h 3372736"/>
                <a:gd name="connsiteX2" fmla="*/ 493732 w 3371437"/>
                <a:gd name="connsiteY2" fmla="*/ 493927 h 3372736"/>
                <a:gd name="connsiteX3" fmla="*/ 493732 w 3371437"/>
                <a:gd name="connsiteY3" fmla="*/ 2878811 h 3372736"/>
                <a:gd name="connsiteX4" fmla="*/ 2877697 w 3371437"/>
                <a:gd name="connsiteY4" fmla="*/ 2878811 h 337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7" h="3372736">
                  <a:moveTo>
                    <a:pt x="2877697" y="2878811"/>
                  </a:moveTo>
                  <a:cubicBezTo>
                    <a:pt x="3536018" y="2220242"/>
                    <a:pt x="3536018" y="1152496"/>
                    <a:pt x="2877697" y="493927"/>
                  </a:cubicBezTo>
                  <a:cubicBezTo>
                    <a:pt x="2219387" y="-164642"/>
                    <a:pt x="1152048" y="-164642"/>
                    <a:pt x="493732" y="493927"/>
                  </a:cubicBezTo>
                  <a:cubicBezTo>
                    <a:pt x="-164577" y="1152496"/>
                    <a:pt x="-164577" y="2220242"/>
                    <a:pt x="493732" y="2878811"/>
                  </a:cubicBezTo>
                  <a:cubicBezTo>
                    <a:pt x="1152048" y="3537379"/>
                    <a:pt x="2219387" y="3537379"/>
                    <a:pt x="2877697" y="2878811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32" name="Полилиния 131">
              <a:extLst>
                <a:ext uri="{FF2B5EF4-FFF2-40B4-BE49-F238E27FC236}">
                  <a16:creationId xmlns:a16="http://schemas.microsoft.com/office/drawing/2014/main" xmlns="" id="{567F34D8-696C-F1EE-0CCA-0D03B5BDEB4B}"/>
                </a:ext>
              </a:extLst>
            </p:cNvPr>
            <p:cNvSpPr/>
            <p:nvPr/>
          </p:nvSpPr>
          <p:spPr>
            <a:xfrm>
              <a:off x="10085265" y="4158139"/>
              <a:ext cx="3371434" cy="3372736"/>
            </a:xfrm>
            <a:custGeom>
              <a:avLst/>
              <a:gdLst>
                <a:gd name="connsiteX0" fmla="*/ 2877694 w 3371434"/>
                <a:gd name="connsiteY0" fmla="*/ 2878810 h 3372736"/>
                <a:gd name="connsiteX1" fmla="*/ 2877694 w 3371434"/>
                <a:gd name="connsiteY1" fmla="*/ 493926 h 3372736"/>
                <a:gd name="connsiteX2" fmla="*/ 493741 w 3371434"/>
                <a:gd name="connsiteY2" fmla="*/ 493926 h 3372736"/>
                <a:gd name="connsiteX3" fmla="*/ 493741 w 3371434"/>
                <a:gd name="connsiteY3" fmla="*/ 2878810 h 3372736"/>
                <a:gd name="connsiteX4" fmla="*/ 2877694 w 3371434"/>
                <a:gd name="connsiteY4" fmla="*/ 2878810 h 337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4" h="3372736">
                  <a:moveTo>
                    <a:pt x="2877694" y="2878810"/>
                  </a:moveTo>
                  <a:cubicBezTo>
                    <a:pt x="3536015" y="2220241"/>
                    <a:pt x="3536015" y="1152495"/>
                    <a:pt x="2877694" y="493926"/>
                  </a:cubicBezTo>
                  <a:cubicBezTo>
                    <a:pt x="2219373" y="-164642"/>
                    <a:pt x="1152062" y="-164642"/>
                    <a:pt x="493741" y="493926"/>
                  </a:cubicBezTo>
                  <a:cubicBezTo>
                    <a:pt x="-164580" y="1152495"/>
                    <a:pt x="-164580" y="2220241"/>
                    <a:pt x="493741" y="2878810"/>
                  </a:cubicBezTo>
                  <a:cubicBezTo>
                    <a:pt x="1152062" y="3537378"/>
                    <a:pt x="2219373" y="3537378"/>
                    <a:pt x="2877694" y="2878810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33" name="Полилиния 132">
              <a:extLst>
                <a:ext uri="{FF2B5EF4-FFF2-40B4-BE49-F238E27FC236}">
                  <a16:creationId xmlns:a16="http://schemas.microsoft.com/office/drawing/2014/main" xmlns="" id="{4A07A0EC-1C80-92BD-4746-64DD442594C8}"/>
                </a:ext>
              </a:extLst>
            </p:cNvPr>
            <p:cNvSpPr/>
            <p:nvPr/>
          </p:nvSpPr>
          <p:spPr>
            <a:xfrm>
              <a:off x="6831001" y="3239131"/>
              <a:ext cx="3371419" cy="3372741"/>
            </a:xfrm>
            <a:custGeom>
              <a:avLst/>
              <a:gdLst>
                <a:gd name="connsiteX0" fmla="*/ 2877678 w 3371419"/>
                <a:gd name="connsiteY0" fmla="*/ 2878816 h 3372741"/>
                <a:gd name="connsiteX1" fmla="*/ 2877678 w 3371419"/>
                <a:gd name="connsiteY1" fmla="*/ 493926 h 3372741"/>
                <a:gd name="connsiteX2" fmla="*/ 493736 w 3371419"/>
                <a:gd name="connsiteY2" fmla="*/ 493926 h 3372741"/>
                <a:gd name="connsiteX3" fmla="*/ 493736 w 3371419"/>
                <a:gd name="connsiteY3" fmla="*/ 2878816 h 3372741"/>
                <a:gd name="connsiteX4" fmla="*/ 2877678 w 3371419"/>
                <a:gd name="connsiteY4" fmla="*/ 2878816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19" h="3372741">
                  <a:moveTo>
                    <a:pt x="2877678" y="2878816"/>
                  </a:moveTo>
                  <a:cubicBezTo>
                    <a:pt x="3536000" y="2220247"/>
                    <a:pt x="3536000" y="1152495"/>
                    <a:pt x="2877678" y="493926"/>
                  </a:cubicBezTo>
                  <a:cubicBezTo>
                    <a:pt x="2219391" y="-164642"/>
                    <a:pt x="1152052" y="-164642"/>
                    <a:pt x="493736" y="493926"/>
                  </a:cubicBezTo>
                  <a:cubicBezTo>
                    <a:pt x="-164579" y="1152495"/>
                    <a:pt x="-164579" y="2220247"/>
                    <a:pt x="493736" y="2878816"/>
                  </a:cubicBezTo>
                  <a:cubicBezTo>
                    <a:pt x="1152052" y="3537384"/>
                    <a:pt x="2219391" y="3537384"/>
                    <a:pt x="2877678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34" name="Полилиния 133">
              <a:extLst>
                <a:ext uri="{FF2B5EF4-FFF2-40B4-BE49-F238E27FC236}">
                  <a16:creationId xmlns:a16="http://schemas.microsoft.com/office/drawing/2014/main" xmlns="" id="{5E40A49B-BCA1-8C2B-291E-26F3C3A1491A}"/>
                </a:ext>
              </a:extLst>
            </p:cNvPr>
            <p:cNvSpPr/>
            <p:nvPr/>
          </p:nvSpPr>
          <p:spPr>
            <a:xfrm>
              <a:off x="10179831" y="3705873"/>
              <a:ext cx="3371449" cy="3372741"/>
            </a:xfrm>
            <a:custGeom>
              <a:avLst/>
              <a:gdLst>
                <a:gd name="connsiteX0" fmla="*/ 2877751 w 3371449"/>
                <a:gd name="connsiteY0" fmla="*/ 2878816 h 3372741"/>
                <a:gd name="connsiteX1" fmla="*/ 2877751 w 3371449"/>
                <a:gd name="connsiteY1" fmla="*/ 493926 h 3372741"/>
                <a:gd name="connsiteX2" fmla="*/ 493741 w 3371449"/>
                <a:gd name="connsiteY2" fmla="*/ 493926 h 3372741"/>
                <a:gd name="connsiteX3" fmla="*/ 493741 w 3371449"/>
                <a:gd name="connsiteY3" fmla="*/ 2878816 h 3372741"/>
                <a:gd name="connsiteX4" fmla="*/ 2877751 w 3371449"/>
                <a:gd name="connsiteY4" fmla="*/ 2878816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41">
                  <a:moveTo>
                    <a:pt x="2877751" y="2878816"/>
                  </a:moveTo>
                  <a:cubicBezTo>
                    <a:pt x="3536015" y="2220247"/>
                    <a:pt x="3536015" y="1152495"/>
                    <a:pt x="2877751" y="493926"/>
                  </a:cubicBezTo>
                  <a:cubicBezTo>
                    <a:pt x="2219430" y="-164642"/>
                    <a:pt x="1152062" y="-164642"/>
                    <a:pt x="493741" y="493926"/>
                  </a:cubicBezTo>
                  <a:cubicBezTo>
                    <a:pt x="-164580" y="1152495"/>
                    <a:pt x="-164580" y="2220247"/>
                    <a:pt x="493741" y="2878816"/>
                  </a:cubicBezTo>
                  <a:cubicBezTo>
                    <a:pt x="1152062" y="3537384"/>
                    <a:pt x="2219430" y="3537384"/>
                    <a:pt x="2877751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35" name="Полилиния 134">
              <a:extLst>
                <a:ext uri="{FF2B5EF4-FFF2-40B4-BE49-F238E27FC236}">
                  <a16:creationId xmlns:a16="http://schemas.microsoft.com/office/drawing/2014/main" xmlns="" id="{CEFEDFD6-26FC-5667-243B-409BF85BC0B4}"/>
                </a:ext>
              </a:extLst>
            </p:cNvPr>
            <p:cNvSpPr/>
            <p:nvPr/>
          </p:nvSpPr>
          <p:spPr>
            <a:xfrm>
              <a:off x="6798581" y="3700108"/>
              <a:ext cx="3371492" cy="3372773"/>
            </a:xfrm>
            <a:custGeom>
              <a:avLst/>
              <a:gdLst>
                <a:gd name="connsiteX0" fmla="*/ 1685735 w 3371492"/>
                <a:gd name="connsiteY0" fmla="*/ 3372773 h 3372773"/>
                <a:gd name="connsiteX1" fmla="*/ 3371492 w 3371492"/>
                <a:gd name="connsiteY1" fmla="*/ 1686386 h 3372773"/>
                <a:gd name="connsiteX2" fmla="*/ 1685735 w 3371492"/>
                <a:gd name="connsiteY2" fmla="*/ 0 h 3372773"/>
                <a:gd name="connsiteX3" fmla="*/ 0 w 3371492"/>
                <a:gd name="connsiteY3" fmla="*/ 1686386 h 3372773"/>
                <a:gd name="connsiteX4" fmla="*/ 1685735 w 3371492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73">
                  <a:moveTo>
                    <a:pt x="1685735" y="3372773"/>
                  </a:moveTo>
                  <a:cubicBezTo>
                    <a:pt x="2616727" y="3372773"/>
                    <a:pt x="3371492" y="2617754"/>
                    <a:pt x="3371492" y="1686386"/>
                  </a:cubicBezTo>
                  <a:cubicBezTo>
                    <a:pt x="3371492" y="755025"/>
                    <a:pt x="2616727" y="0"/>
                    <a:pt x="1685735" y="0"/>
                  </a:cubicBezTo>
                  <a:cubicBezTo>
                    <a:pt x="754731" y="0"/>
                    <a:pt x="0" y="755025"/>
                    <a:pt x="0" y="1686386"/>
                  </a:cubicBezTo>
                  <a:cubicBezTo>
                    <a:pt x="0" y="2617754"/>
                    <a:pt x="754731" y="3372773"/>
                    <a:pt x="1685735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36" name="Полилиния 135">
              <a:extLst>
                <a:ext uri="{FF2B5EF4-FFF2-40B4-BE49-F238E27FC236}">
                  <a16:creationId xmlns:a16="http://schemas.microsoft.com/office/drawing/2014/main" xmlns="" id="{D8712E1A-4B85-4C6A-7A2F-4C7AA98937A1}"/>
                </a:ext>
              </a:extLst>
            </p:cNvPr>
            <p:cNvSpPr/>
            <p:nvPr/>
          </p:nvSpPr>
          <p:spPr>
            <a:xfrm>
              <a:off x="10149191" y="3244683"/>
              <a:ext cx="3371492" cy="3372773"/>
            </a:xfrm>
            <a:custGeom>
              <a:avLst/>
              <a:gdLst>
                <a:gd name="connsiteX0" fmla="*/ 1685746 w 3371492"/>
                <a:gd name="connsiteY0" fmla="*/ 3372773 h 3372773"/>
                <a:gd name="connsiteX1" fmla="*/ 3371492 w 3371492"/>
                <a:gd name="connsiteY1" fmla="*/ 1686387 h 3372773"/>
                <a:gd name="connsiteX2" fmla="*/ 1685746 w 3371492"/>
                <a:gd name="connsiteY2" fmla="*/ 0 h 3372773"/>
                <a:gd name="connsiteX3" fmla="*/ 0 w 3371492"/>
                <a:gd name="connsiteY3" fmla="*/ 1686387 h 3372773"/>
                <a:gd name="connsiteX4" fmla="*/ 1685746 w 3371492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73">
                  <a:moveTo>
                    <a:pt x="1685746" y="3372773"/>
                  </a:moveTo>
                  <a:cubicBezTo>
                    <a:pt x="2616727" y="3372773"/>
                    <a:pt x="3371492" y="2617754"/>
                    <a:pt x="3371492" y="1686387"/>
                  </a:cubicBezTo>
                  <a:cubicBezTo>
                    <a:pt x="3371492" y="755019"/>
                    <a:pt x="2616727" y="0"/>
                    <a:pt x="1685746" y="0"/>
                  </a:cubicBezTo>
                  <a:cubicBezTo>
                    <a:pt x="754765" y="0"/>
                    <a:pt x="0" y="755019"/>
                    <a:pt x="0" y="1686387"/>
                  </a:cubicBezTo>
                  <a:cubicBezTo>
                    <a:pt x="0" y="2617754"/>
                    <a:pt x="754765" y="3372773"/>
                    <a:pt x="1685746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37" name="Полилиния 136">
              <a:extLst>
                <a:ext uri="{FF2B5EF4-FFF2-40B4-BE49-F238E27FC236}">
                  <a16:creationId xmlns:a16="http://schemas.microsoft.com/office/drawing/2014/main" xmlns="" id="{F1CD70BB-04CA-217B-9837-676F1AD77134}"/>
                </a:ext>
              </a:extLst>
            </p:cNvPr>
            <p:cNvSpPr/>
            <p:nvPr/>
          </p:nvSpPr>
          <p:spPr>
            <a:xfrm>
              <a:off x="6892008" y="4152538"/>
              <a:ext cx="3371465" cy="3372736"/>
            </a:xfrm>
            <a:custGeom>
              <a:avLst/>
              <a:gdLst>
                <a:gd name="connsiteX0" fmla="*/ 2877724 w 3371465"/>
                <a:gd name="connsiteY0" fmla="*/ 2878810 h 3372736"/>
                <a:gd name="connsiteX1" fmla="*/ 2877724 w 3371465"/>
                <a:gd name="connsiteY1" fmla="*/ 493926 h 3372736"/>
                <a:gd name="connsiteX2" fmla="*/ 493736 w 3371465"/>
                <a:gd name="connsiteY2" fmla="*/ 493926 h 3372736"/>
                <a:gd name="connsiteX3" fmla="*/ 493736 w 3371465"/>
                <a:gd name="connsiteY3" fmla="*/ 2878810 h 3372736"/>
                <a:gd name="connsiteX4" fmla="*/ 2877724 w 3371465"/>
                <a:gd name="connsiteY4" fmla="*/ 2878810 h 337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65" h="3372736">
                  <a:moveTo>
                    <a:pt x="2877724" y="2878810"/>
                  </a:moveTo>
                  <a:cubicBezTo>
                    <a:pt x="3536045" y="2220241"/>
                    <a:pt x="3536045" y="1152495"/>
                    <a:pt x="2877724" y="493926"/>
                  </a:cubicBezTo>
                  <a:cubicBezTo>
                    <a:pt x="2219392" y="-164642"/>
                    <a:pt x="1152052" y="-164642"/>
                    <a:pt x="493736" y="493926"/>
                  </a:cubicBezTo>
                  <a:cubicBezTo>
                    <a:pt x="-164579" y="1152495"/>
                    <a:pt x="-164579" y="2220241"/>
                    <a:pt x="493736" y="2878810"/>
                  </a:cubicBezTo>
                  <a:cubicBezTo>
                    <a:pt x="1152052" y="3537378"/>
                    <a:pt x="2219392" y="3537378"/>
                    <a:pt x="2877724" y="2878810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38" name="Полилиния 137">
              <a:extLst>
                <a:ext uri="{FF2B5EF4-FFF2-40B4-BE49-F238E27FC236}">
                  <a16:creationId xmlns:a16="http://schemas.microsoft.com/office/drawing/2014/main" xmlns="" id="{1EF566DC-F7A7-59AC-8277-C7BB88777048}"/>
                </a:ext>
              </a:extLst>
            </p:cNvPr>
            <p:cNvSpPr/>
            <p:nvPr/>
          </p:nvSpPr>
          <p:spPr>
            <a:xfrm>
              <a:off x="9995237" y="2809010"/>
              <a:ext cx="3371449" cy="3372741"/>
            </a:xfrm>
            <a:custGeom>
              <a:avLst/>
              <a:gdLst>
                <a:gd name="connsiteX0" fmla="*/ 2877708 w 3371449"/>
                <a:gd name="connsiteY0" fmla="*/ 2878815 h 3372741"/>
                <a:gd name="connsiteX1" fmla="*/ 2877708 w 3371449"/>
                <a:gd name="connsiteY1" fmla="*/ 493925 h 3372741"/>
                <a:gd name="connsiteX2" fmla="*/ 493698 w 3371449"/>
                <a:gd name="connsiteY2" fmla="*/ 493925 h 3372741"/>
                <a:gd name="connsiteX3" fmla="*/ 493698 w 3371449"/>
                <a:gd name="connsiteY3" fmla="*/ 2878815 h 3372741"/>
                <a:gd name="connsiteX4" fmla="*/ 2877708 w 3371449"/>
                <a:gd name="connsiteY4" fmla="*/ 2878815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41">
                  <a:moveTo>
                    <a:pt x="2877708" y="2878815"/>
                  </a:moveTo>
                  <a:cubicBezTo>
                    <a:pt x="3536030" y="2220246"/>
                    <a:pt x="3536030" y="1152494"/>
                    <a:pt x="2877708" y="493925"/>
                  </a:cubicBezTo>
                  <a:cubicBezTo>
                    <a:pt x="2219387" y="-164642"/>
                    <a:pt x="1152020" y="-164642"/>
                    <a:pt x="493698" y="493925"/>
                  </a:cubicBezTo>
                  <a:cubicBezTo>
                    <a:pt x="-164566" y="1152494"/>
                    <a:pt x="-164566" y="2220246"/>
                    <a:pt x="493698" y="2878815"/>
                  </a:cubicBezTo>
                  <a:cubicBezTo>
                    <a:pt x="1152020" y="3537383"/>
                    <a:pt x="2219387" y="3537383"/>
                    <a:pt x="2877708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39" name="Полилиния 138">
              <a:extLst>
                <a:ext uri="{FF2B5EF4-FFF2-40B4-BE49-F238E27FC236}">
                  <a16:creationId xmlns:a16="http://schemas.microsoft.com/office/drawing/2014/main" xmlns="" id="{247CAA13-F271-F71B-4BF3-29C52B9AD1C8}"/>
                </a:ext>
              </a:extLst>
            </p:cNvPr>
            <p:cNvSpPr/>
            <p:nvPr/>
          </p:nvSpPr>
          <p:spPr>
            <a:xfrm>
              <a:off x="7104134" y="4563362"/>
              <a:ext cx="3371486" cy="3372767"/>
            </a:xfrm>
            <a:custGeom>
              <a:avLst/>
              <a:gdLst>
                <a:gd name="connsiteX0" fmla="*/ 1685735 w 3371486"/>
                <a:gd name="connsiteY0" fmla="*/ 3372767 h 3372767"/>
                <a:gd name="connsiteX1" fmla="*/ 3371486 w 3371486"/>
                <a:gd name="connsiteY1" fmla="*/ 1686386 h 3372767"/>
                <a:gd name="connsiteX2" fmla="*/ 1685735 w 3371486"/>
                <a:gd name="connsiteY2" fmla="*/ 0 h 3372767"/>
                <a:gd name="connsiteX3" fmla="*/ 0 w 3371486"/>
                <a:gd name="connsiteY3" fmla="*/ 1686386 h 3372767"/>
                <a:gd name="connsiteX4" fmla="*/ 1685735 w 3371486"/>
                <a:gd name="connsiteY4" fmla="*/ 3372767 h 337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6" h="3372767">
                  <a:moveTo>
                    <a:pt x="1685735" y="3372767"/>
                  </a:moveTo>
                  <a:cubicBezTo>
                    <a:pt x="2616721" y="3372767"/>
                    <a:pt x="3371486" y="2617748"/>
                    <a:pt x="3371486" y="1686386"/>
                  </a:cubicBezTo>
                  <a:cubicBezTo>
                    <a:pt x="3371486" y="755019"/>
                    <a:pt x="2616721" y="0"/>
                    <a:pt x="1685735" y="0"/>
                  </a:cubicBezTo>
                  <a:cubicBezTo>
                    <a:pt x="754731" y="0"/>
                    <a:pt x="0" y="755019"/>
                    <a:pt x="0" y="1686386"/>
                  </a:cubicBezTo>
                  <a:cubicBezTo>
                    <a:pt x="0" y="2617748"/>
                    <a:pt x="754731" y="3372767"/>
                    <a:pt x="1685735" y="3372767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40" name="Полилиния 139">
              <a:extLst>
                <a:ext uri="{FF2B5EF4-FFF2-40B4-BE49-F238E27FC236}">
                  <a16:creationId xmlns:a16="http://schemas.microsoft.com/office/drawing/2014/main" xmlns="" id="{04F70D48-D303-9009-D640-B3367D107ABF}"/>
                </a:ext>
              </a:extLst>
            </p:cNvPr>
            <p:cNvSpPr/>
            <p:nvPr/>
          </p:nvSpPr>
          <p:spPr>
            <a:xfrm>
              <a:off x="9729220" y="2431176"/>
              <a:ext cx="3371491" cy="3372773"/>
            </a:xfrm>
            <a:custGeom>
              <a:avLst/>
              <a:gdLst>
                <a:gd name="connsiteX0" fmla="*/ 1685745 w 3371491"/>
                <a:gd name="connsiteY0" fmla="*/ 3372774 h 3372773"/>
                <a:gd name="connsiteX1" fmla="*/ 3371492 w 3371491"/>
                <a:gd name="connsiteY1" fmla="*/ 1686387 h 3372773"/>
                <a:gd name="connsiteX2" fmla="*/ 1685745 w 3371491"/>
                <a:gd name="connsiteY2" fmla="*/ 0 h 3372773"/>
                <a:gd name="connsiteX3" fmla="*/ 0 w 3371491"/>
                <a:gd name="connsiteY3" fmla="*/ 1686387 h 3372773"/>
                <a:gd name="connsiteX4" fmla="*/ 1685745 w 3371491"/>
                <a:gd name="connsiteY4" fmla="*/ 3372774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1" h="3372773">
                  <a:moveTo>
                    <a:pt x="1685745" y="3372774"/>
                  </a:moveTo>
                  <a:cubicBezTo>
                    <a:pt x="2616783" y="3372774"/>
                    <a:pt x="3371492" y="2617749"/>
                    <a:pt x="3371492" y="1686387"/>
                  </a:cubicBezTo>
                  <a:cubicBezTo>
                    <a:pt x="3371492" y="755020"/>
                    <a:pt x="2616783" y="0"/>
                    <a:pt x="1685745" y="0"/>
                  </a:cubicBezTo>
                  <a:cubicBezTo>
                    <a:pt x="754764" y="0"/>
                    <a:pt x="0" y="755020"/>
                    <a:pt x="0" y="1686387"/>
                  </a:cubicBezTo>
                  <a:cubicBezTo>
                    <a:pt x="0" y="2617749"/>
                    <a:pt x="754764" y="3372774"/>
                    <a:pt x="1685745" y="3372774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41" name="Полилиния 140">
              <a:extLst>
                <a:ext uri="{FF2B5EF4-FFF2-40B4-BE49-F238E27FC236}">
                  <a16:creationId xmlns:a16="http://schemas.microsoft.com/office/drawing/2014/main" xmlns="" id="{77E973EE-1553-C354-7D4B-F2E9E9B52997}"/>
                </a:ext>
              </a:extLst>
            </p:cNvPr>
            <p:cNvSpPr/>
            <p:nvPr/>
          </p:nvSpPr>
          <p:spPr>
            <a:xfrm>
              <a:off x="7419023" y="4901449"/>
              <a:ext cx="3371447" cy="3372724"/>
            </a:xfrm>
            <a:custGeom>
              <a:avLst/>
              <a:gdLst>
                <a:gd name="connsiteX0" fmla="*/ 2877707 w 3371447"/>
                <a:gd name="connsiteY0" fmla="*/ 2878815 h 3372724"/>
                <a:gd name="connsiteX1" fmla="*/ 2877707 w 3371447"/>
                <a:gd name="connsiteY1" fmla="*/ 493926 h 3372724"/>
                <a:gd name="connsiteX2" fmla="*/ 493737 w 3371447"/>
                <a:gd name="connsiteY2" fmla="*/ 493926 h 3372724"/>
                <a:gd name="connsiteX3" fmla="*/ 493737 w 3371447"/>
                <a:gd name="connsiteY3" fmla="*/ 2878815 h 3372724"/>
                <a:gd name="connsiteX4" fmla="*/ 2877707 w 3371447"/>
                <a:gd name="connsiteY4" fmla="*/ 2878815 h 33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7" h="3372724">
                  <a:moveTo>
                    <a:pt x="2877707" y="2878815"/>
                  </a:moveTo>
                  <a:cubicBezTo>
                    <a:pt x="3536028" y="2220247"/>
                    <a:pt x="3536028" y="1152495"/>
                    <a:pt x="2877707" y="493926"/>
                  </a:cubicBezTo>
                  <a:cubicBezTo>
                    <a:pt x="2219386" y="-164642"/>
                    <a:pt x="1152047" y="-164642"/>
                    <a:pt x="493737" y="493926"/>
                  </a:cubicBezTo>
                  <a:cubicBezTo>
                    <a:pt x="-164579" y="1152495"/>
                    <a:pt x="-164579" y="2220247"/>
                    <a:pt x="493737" y="2878815"/>
                  </a:cubicBezTo>
                  <a:cubicBezTo>
                    <a:pt x="1152047" y="3537361"/>
                    <a:pt x="2219386" y="3537361"/>
                    <a:pt x="2877707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42" name="Полилиния 141">
              <a:extLst>
                <a:ext uri="{FF2B5EF4-FFF2-40B4-BE49-F238E27FC236}">
                  <a16:creationId xmlns:a16="http://schemas.microsoft.com/office/drawing/2014/main" xmlns="" id="{D7698968-B9D8-1D36-1E16-B1A24B00E0AB}"/>
                </a:ext>
              </a:extLst>
            </p:cNvPr>
            <p:cNvSpPr/>
            <p:nvPr/>
          </p:nvSpPr>
          <p:spPr>
            <a:xfrm>
              <a:off x="9370968" y="2139129"/>
              <a:ext cx="3371422" cy="3372742"/>
            </a:xfrm>
            <a:custGeom>
              <a:avLst/>
              <a:gdLst>
                <a:gd name="connsiteX0" fmla="*/ 2877681 w 3371422"/>
                <a:gd name="connsiteY0" fmla="*/ 2878816 h 3372742"/>
                <a:gd name="connsiteX1" fmla="*/ 2877681 w 3371422"/>
                <a:gd name="connsiteY1" fmla="*/ 493926 h 3372742"/>
                <a:gd name="connsiteX2" fmla="*/ 493728 w 3371422"/>
                <a:gd name="connsiteY2" fmla="*/ 493926 h 3372742"/>
                <a:gd name="connsiteX3" fmla="*/ 493728 w 3371422"/>
                <a:gd name="connsiteY3" fmla="*/ 2878816 h 3372742"/>
                <a:gd name="connsiteX4" fmla="*/ 2877681 w 3371422"/>
                <a:gd name="connsiteY4" fmla="*/ 2878816 h 337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2" h="3372742">
                  <a:moveTo>
                    <a:pt x="2877681" y="2878816"/>
                  </a:moveTo>
                  <a:cubicBezTo>
                    <a:pt x="3536003" y="2220247"/>
                    <a:pt x="3536003" y="1152495"/>
                    <a:pt x="2877681" y="493926"/>
                  </a:cubicBezTo>
                  <a:cubicBezTo>
                    <a:pt x="2219418" y="-164642"/>
                    <a:pt x="1152049" y="-164642"/>
                    <a:pt x="493728" y="493926"/>
                  </a:cubicBezTo>
                  <a:cubicBezTo>
                    <a:pt x="-164576" y="1152495"/>
                    <a:pt x="-164576" y="2220247"/>
                    <a:pt x="493728" y="2878816"/>
                  </a:cubicBezTo>
                  <a:cubicBezTo>
                    <a:pt x="1152049" y="3537384"/>
                    <a:pt x="2219418" y="3537384"/>
                    <a:pt x="2877681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43" name="Полилиния 142">
              <a:extLst>
                <a:ext uri="{FF2B5EF4-FFF2-40B4-BE49-F238E27FC236}">
                  <a16:creationId xmlns:a16="http://schemas.microsoft.com/office/drawing/2014/main" xmlns="" id="{58E5F021-206A-4721-0749-46CA5844307F}"/>
                </a:ext>
              </a:extLst>
            </p:cNvPr>
            <p:cNvSpPr/>
            <p:nvPr/>
          </p:nvSpPr>
          <p:spPr>
            <a:xfrm>
              <a:off x="7813607" y="5141801"/>
              <a:ext cx="3371486" cy="3372778"/>
            </a:xfrm>
            <a:custGeom>
              <a:avLst/>
              <a:gdLst>
                <a:gd name="connsiteX0" fmla="*/ 1685741 w 3371486"/>
                <a:gd name="connsiteY0" fmla="*/ 3372779 h 3372778"/>
                <a:gd name="connsiteX1" fmla="*/ 3371487 w 3371486"/>
                <a:gd name="connsiteY1" fmla="*/ 1686387 h 3372778"/>
                <a:gd name="connsiteX2" fmla="*/ 1685741 w 3371486"/>
                <a:gd name="connsiteY2" fmla="*/ 0 h 3372778"/>
                <a:gd name="connsiteX3" fmla="*/ 0 w 3371486"/>
                <a:gd name="connsiteY3" fmla="*/ 1686387 h 3372778"/>
                <a:gd name="connsiteX4" fmla="*/ 1685741 w 3371486"/>
                <a:gd name="connsiteY4" fmla="*/ 3372779 h 337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6" h="3372778">
                  <a:moveTo>
                    <a:pt x="1685741" y="3372779"/>
                  </a:moveTo>
                  <a:cubicBezTo>
                    <a:pt x="2616722" y="3372779"/>
                    <a:pt x="3371487" y="2617754"/>
                    <a:pt x="3371487" y="1686387"/>
                  </a:cubicBezTo>
                  <a:cubicBezTo>
                    <a:pt x="3371487" y="755020"/>
                    <a:pt x="2616722" y="0"/>
                    <a:pt x="1685741" y="0"/>
                  </a:cubicBezTo>
                  <a:cubicBezTo>
                    <a:pt x="754731" y="0"/>
                    <a:pt x="0" y="755020"/>
                    <a:pt x="0" y="1686387"/>
                  </a:cubicBezTo>
                  <a:cubicBezTo>
                    <a:pt x="0" y="2617754"/>
                    <a:pt x="754731" y="3372779"/>
                    <a:pt x="1685741" y="3372779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44" name="Полилиния 143">
              <a:extLst>
                <a:ext uri="{FF2B5EF4-FFF2-40B4-BE49-F238E27FC236}">
                  <a16:creationId xmlns:a16="http://schemas.microsoft.com/office/drawing/2014/main" xmlns="" id="{3B99328A-7DD5-CAE4-3594-99B192ECBCC6}"/>
                </a:ext>
              </a:extLst>
            </p:cNvPr>
            <p:cNvSpPr/>
            <p:nvPr/>
          </p:nvSpPr>
          <p:spPr>
            <a:xfrm>
              <a:off x="8947334" y="1954868"/>
              <a:ext cx="3371443" cy="3372737"/>
            </a:xfrm>
            <a:custGeom>
              <a:avLst/>
              <a:gdLst>
                <a:gd name="connsiteX0" fmla="*/ 2877703 w 3371443"/>
                <a:gd name="connsiteY0" fmla="*/ 2878811 h 3372737"/>
                <a:gd name="connsiteX1" fmla="*/ 2877703 w 3371443"/>
                <a:gd name="connsiteY1" fmla="*/ 493926 h 3372737"/>
                <a:gd name="connsiteX2" fmla="*/ 493750 w 3371443"/>
                <a:gd name="connsiteY2" fmla="*/ 493926 h 3372737"/>
                <a:gd name="connsiteX3" fmla="*/ 493750 w 3371443"/>
                <a:gd name="connsiteY3" fmla="*/ 2878811 h 3372737"/>
                <a:gd name="connsiteX4" fmla="*/ 2877703 w 3371443"/>
                <a:gd name="connsiteY4" fmla="*/ 2878811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3" h="3372737">
                  <a:moveTo>
                    <a:pt x="2877703" y="2878811"/>
                  </a:moveTo>
                  <a:cubicBezTo>
                    <a:pt x="3536024" y="2220243"/>
                    <a:pt x="3536024" y="1152496"/>
                    <a:pt x="2877703" y="493926"/>
                  </a:cubicBezTo>
                  <a:cubicBezTo>
                    <a:pt x="2219381" y="-164642"/>
                    <a:pt x="1152070" y="-164642"/>
                    <a:pt x="493750" y="493926"/>
                  </a:cubicBezTo>
                  <a:cubicBezTo>
                    <a:pt x="-164583" y="1152496"/>
                    <a:pt x="-164583" y="2220243"/>
                    <a:pt x="493750" y="2878811"/>
                  </a:cubicBezTo>
                  <a:cubicBezTo>
                    <a:pt x="1152070" y="3537379"/>
                    <a:pt x="2219381" y="3537379"/>
                    <a:pt x="2877703" y="2878811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45" name="Полилиния 144">
              <a:extLst>
                <a:ext uri="{FF2B5EF4-FFF2-40B4-BE49-F238E27FC236}">
                  <a16:creationId xmlns:a16="http://schemas.microsoft.com/office/drawing/2014/main" xmlns="" id="{BE27C187-8E98-7EE7-C2BF-8E373BDE5B54}"/>
                </a:ext>
              </a:extLst>
            </p:cNvPr>
            <p:cNvSpPr/>
            <p:nvPr/>
          </p:nvSpPr>
          <p:spPr>
            <a:xfrm>
              <a:off x="8258681" y="5266577"/>
              <a:ext cx="3371447" cy="3372728"/>
            </a:xfrm>
            <a:custGeom>
              <a:avLst/>
              <a:gdLst>
                <a:gd name="connsiteX0" fmla="*/ 2877707 w 3371447"/>
                <a:gd name="connsiteY0" fmla="*/ 2878833 h 3372728"/>
                <a:gd name="connsiteX1" fmla="*/ 2877707 w 3371447"/>
                <a:gd name="connsiteY1" fmla="*/ 493926 h 3372728"/>
                <a:gd name="connsiteX2" fmla="*/ 493737 w 3371447"/>
                <a:gd name="connsiteY2" fmla="*/ 493926 h 3372728"/>
                <a:gd name="connsiteX3" fmla="*/ 493737 w 3371447"/>
                <a:gd name="connsiteY3" fmla="*/ 2878833 h 3372728"/>
                <a:gd name="connsiteX4" fmla="*/ 2877707 w 3371447"/>
                <a:gd name="connsiteY4" fmla="*/ 2878833 h 337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7" h="3372728">
                  <a:moveTo>
                    <a:pt x="2877707" y="2878833"/>
                  </a:moveTo>
                  <a:cubicBezTo>
                    <a:pt x="3536028" y="2220247"/>
                    <a:pt x="3536028" y="1152495"/>
                    <a:pt x="2877707" y="493926"/>
                  </a:cubicBezTo>
                  <a:cubicBezTo>
                    <a:pt x="2219386" y="-164642"/>
                    <a:pt x="1152075" y="-164642"/>
                    <a:pt x="493737" y="493926"/>
                  </a:cubicBezTo>
                  <a:cubicBezTo>
                    <a:pt x="-164579" y="1152495"/>
                    <a:pt x="-164579" y="2220247"/>
                    <a:pt x="493737" y="2878833"/>
                  </a:cubicBezTo>
                  <a:cubicBezTo>
                    <a:pt x="1152075" y="3537361"/>
                    <a:pt x="2219386" y="3537361"/>
                    <a:pt x="2877707" y="2878833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46" name="Полилиния 145">
              <a:extLst>
                <a:ext uri="{FF2B5EF4-FFF2-40B4-BE49-F238E27FC236}">
                  <a16:creationId xmlns:a16="http://schemas.microsoft.com/office/drawing/2014/main" xmlns="" id="{7667C310-28E8-C56B-6FD1-F4ED950A7E87}"/>
                </a:ext>
              </a:extLst>
            </p:cNvPr>
            <p:cNvSpPr/>
            <p:nvPr/>
          </p:nvSpPr>
          <p:spPr>
            <a:xfrm>
              <a:off x="8489658" y="1891779"/>
              <a:ext cx="3371452" cy="3372773"/>
            </a:xfrm>
            <a:custGeom>
              <a:avLst/>
              <a:gdLst>
                <a:gd name="connsiteX0" fmla="*/ 1685763 w 3371452"/>
                <a:gd name="connsiteY0" fmla="*/ 3372773 h 3372773"/>
                <a:gd name="connsiteX1" fmla="*/ 3371452 w 3371452"/>
                <a:gd name="connsiteY1" fmla="*/ 1686387 h 3372773"/>
                <a:gd name="connsiteX2" fmla="*/ 1685763 w 3371452"/>
                <a:gd name="connsiteY2" fmla="*/ 0 h 3372773"/>
                <a:gd name="connsiteX3" fmla="*/ 0 w 3371452"/>
                <a:gd name="connsiteY3" fmla="*/ 1686387 h 3372773"/>
                <a:gd name="connsiteX4" fmla="*/ 1685763 w 3371452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2" h="3372773">
                  <a:moveTo>
                    <a:pt x="1685763" y="3372773"/>
                  </a:moveTo>
                  <a:cubicBezTo>
                    <a:pt x="2616744" y="3372773"/>
                    <a:pt x="3371452" y="2617754"/>
                    <a:pt x="3371452" y="1686387"/>
                  </a:cubicBezTo>
                  <a:cubicBezTo>
                    <a:pt x="3371452" y="755021"/>
                    <a:pt x="2616744" y="0"/>
                    <a:pt x="1685763" y="0"/>
                  </a:cubicBezTo>
                  <a:cubicBezTo>
                    <a:pt x="754725" y="0"/>
                    <a:pt x="0" y="755021"/>
                    <a:pt x="0" y="1686387"/>
                  </a:cubicBezTo>
                  <a:cubicBezTo>
                    <a:pt x="0" y="2617754"/>
                    <a:pt x="754725" y="3372773"/>
                    <a:pt x="1685763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47" name="Полилиния 146">
              <a:extLst>
                <a:ext uri="{FF2B5EF4-FFF2-40B4-BE49-F238E27FC236}">
                  <a16:creationId xmlns:a16="http://schemas.microsoft.com/office/drawing/2014/main" xmlns="" id="{B37CD3CA-9A61-827E-0847-FE01A7F10F70}"/>
                </a:ext>
              </a:extLst>
            </p:cNvPr>
            <p:cNvSpPr/>
            <p:nvPr/>
          </p:nvSpPr>
          <p:spPr>
            <a:xfrm>
              <a:off x="6967526" y="4334978"/>
              <a:ext cx="3371480" cy="3372772"/>
            </a:xfrm>
            <a:custGeom>
              <a:avLst/>
              <a:gdLst>
                <a:gd name="connsiteX0" fmla="*/ 1685735 w 3371480"/>
                <a:gd name="connsiteY0" fmla="*/ 3372773 h 3372772"/>
                <a:gd name="connsiteX1" fmla="*/ 3371480 w 3371480"/>
                <a:gd name="connsiteY1" fmla="*/ 1686387 h 3372772"/>
                <a:gd name="connsiteX2" fmla="*/ 1685735 w 3371480"/>
                <a:gd name="connsiteY2" fmla="*/ 0 h 3372772"/>
                <a:gd name="connsiteX3" fmla="*/ 0 w 3371480"/>
                <a:gd name="connsiteY3" fmla="*/ 1686387 h 3372772"/>
                <a:gd name="connsiteX4" fmla="*/ 1685735 w 3371480"/>
                <a:gd name="connsiteY4" fmla="*/ 3372773 h 337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0" h="3372772">
                  <a:moveTo>
                    <a:pt x="1685735" y="3372773"/>
                  </a:moveTo>
                  <a:cubicBezTo>
                    <a:pt x="2616715" y="3372773"/>
                    <a:pt x="3371480" y="2617754"/>
                    <a:pt x="3371480" y="1686387"/>
                  </a:cubicBezTo>
                  <a:cubicBezTo>
                    <a:pt x="3371480" y="755019"/>
                    <a:pt x="2616715" y="0"/>
                    <a:pt x="1685735" y="0"/>
                  </a:cubicBezTo>
                  <a:cubicBezTo>
                    <a:pt x="754731" y="0"/>
                    <a:pt x="0" y="755019"/>
                    <a:pt x="0" y="1686387"/>
                  </a:cubicBezTo>
                  <a:cubicBezTo>
                    <a:pt x="0" y="2617754"/>
                    <a:pt x="754731" y="3372773"/>
                    <a:pt x="1685735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48" name="Полилиния 147">
              <a:extLst>
                <a:ext uri="{FF2B5EF4-FFF2-40B4-BE49-F238E27FC236}">
                  <a16:creationId xmlns:a16="http://schemas.microsoft.com/office/drawing/2014/main" xmlns="" id="{3C04FFDA-6B30-8FE3-9BFF-BD4256A3B619}"/>
                </a:ext>
              </a:extLst>
            </p:cNvPr>
            <p:cNvSpPr/>
            <p:nvPr/>
          </p:nvSpPr>
          <p:spPr>
            <a:xfrm>
              <a:off x="9893089" y="2638699"/>
              <a:ext cx="3371492" cy="3372771"/>
            </a:xfrm>
            <a:custGeom>
              <a:avLst/>
              <a:gdLst>
                <a:gd name="connsiteX0" fmla="*/ 1685746 w 3371492"/>
                <a:gd name="connsiteY0" fmla="*/ 3372772 h 3372771"/>
                <a:gd name="connsiteX1" fmla="*/ 3371492 w 3371492"/>
                <a:gd name="connsiteY1" fmla="*/ 1686386 h 3372771"/>
                <a:gd name="connsiteX2" fmla="*/ 1685746 w 3371492"/>
                <a:gd name="connsiteY2" fmla="*/ 0 h 3372771"/>
                <a:gd name="connsiteX3" fmla="*/ 0 w 3371492"/>
                <a:gd name="connsiteY3" fmla="*/ 1686386 h 3372771"/>
                <a:gd name="connsiteX4" fmla="*/ 1685746 w 3371492"/>
                <a:gd name="connsiteY4" fmla="*/ 3372772 h 337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71">
                  <a:moveTo>
                    <a:pt x="1685746" y="3372772"/>
                  </a:moveTo>
                  <a:cubicBezTo>
                    <a:pt x="2616784" y="3372772"/>
                    <a:pt x="3371492" y="2617753"/>
                    <a:pt x="3371492" y="1686386"/>
                  </a:cubicBezTo>
                  <a:cubicBezTo>
                    <a:pt x="3371492" y="755018"/>
                    <a:pt x="2616784" y="0"/>
                    <a:pt x="1685746" y="0"/>
                  </a:cubicBezTo>
                  <a:cubicBezTo>
                    <a:pt x="754765" y="0"/>
                    <a:pt x="0" y="755018"/>
                    <a:pt x="0" y="1686386"/>
                  </a:cubicBezTo>
                  <a:cubicBezTo>
                    <a:pt x="0" y="2617753"/>
                    <a:pt x="754765" y="3372772"/>
                    <a:pt x="1685746" y="3372772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49" name="Полилиния 148">
              <a:extLst>
                <a:ext uri="{FF2B5EF4-FFF2-40B4-BE49-F238E27FC236}">
                  <a16:creationId xmlns:a16="http://schemas.microsoft.com/office/drawing/2014/main" xmlns="" id="{4710F5B8-FABF-1F60-9723-2FB8C01EE328}"/>
                </a:ext>
              </a:extLst>
            </p:cNvPr>
            <p:cNvSpPr/>
            <p:nvPr/>
          </p:nvSpPr>
          <p:spPr>
            <a:xfrm>
              <a:off x="7226084" y="4718196"/>
              <a:ext cx="3371441" cy="3372728"/>
            </a:xfrm>
            <a:custGeom>
              <a:avLst/>
              <a:gdLst>
                <a:gd name="connsiteX0" fmla="*/ 2877701 w 3371441"/>
                <a:gd name="connsiteY0" fmla="*/ 2878815 h 3372728"/>
                <a:gd name="connsiteX1" fmla="*/ 2877701 w 3371441"/>
                <a:gd name="connsiteY1" fmla="*/ 493926 h 3372728"/>
                <a:gd name="connsiteX2" fmla="*/ 493737 w 3371441"/>
                <a:gd name="connsiteY2" fmla="*/ 493926 h 3372728"/>
                <a:gd name="connsiteX3" fmla="*/ 493737 w 3371441"/>
                <a:gd name="connsiteY3" fmla="*/ 2878815 h 3372728"/>
                <a:gd name="connsiteX4" fmla="*/ 2877701 w 3371441"/>
                <a:gd name="connsiteY4" fmla="*/ 2878815 h 337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1" h="3372728">
                  <a:moveTo>
                    <a:pt x="2877701" y="2878815"/>
                  </a:moveTo>
                  <a:cubicBezTo>
                    <a:pt x="3536022" y="2220247"/>
                    <a:pt x="3536022" y="1152495"/>
                    <a:pt x="2877701" y="493926"/>
                  </a:cubicBezTo>
                  <a:cubicBezTo>
                    <a:pt x="2219380" y="-164642"/>
                    <a:pt x="1152052" y="-164642"/>
                    <a:pt x="493737" y="493926"/>
                  </a:cubicBezTo>
                  <a:cubicBezTo>
                    <a:pt x="-164579" y="1152495"/>
                    <a:pt x="-164579" y="2220247"/>
                    <a:pt x="493737" y="2878815"/>
                  </a:cubicBezTo>
                  <a:cubicBezTo>
                    <a:pt x="1152052" y="3537367"/>
                    <a:pt x="2219380" y="3537367"/>
                    <a:pt x="2877701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50" name="Полилиния 149">
              <a:extLst>
                <a:ext uri="{FF2B5EF4-FFF2-40B4-BE49-F238E27FC236}">
                  <a16:creationId xmlns:a16="http://schemas.microsoft.com/office/drawing/2014/main" xmlns="" id="{BB7D76E1-D732-D5AF-CCD0-D841BD647F0F}"/>
                </a:ext>
              </a:extLst>
            </p:cNvPr>
            <p:cNvSpPr/>
            <p:nvPr/>
          </p:nvSpPr>
          <p:spPr>
            <a:xfrm>
              <a:off x="9584867" y="2294522"/>
              <a:ext cx="3371492" cy="3372769"/>
            </a:xfrm>
            <a:custGeom>
              <a:avLst/>
              <a:gdLst>
                <a:gd name="connsiteX0" fmla="*/ 1685746 w 3371492"/>
                <a:gd name="connsiteY0" fmla="*/ 3372770 h 3372769"/>
                <a:gd name="connsiteX1" fmla="*/ 3371492 w 3371492"/>
                <a:gd name="connsiteY1" fmla="*/ 1686383 h 3372769"/>
                <a:gd name="connsiteX2" fmla="*/ 1685746 w 3371492"/>
                <a:gd name="connsiteY2" fmla="*/ 0 h 3372769"/>
                <a:gd name="connsiteX3" fmla="*/ 0 w 3371492"/>
                <a:gd name="connsiteY3" fmla="*/ 1686383 h 3372769"/>
                <a:gd name="connsiteX4" fmla="*/ 1685746 w 3371492"/>
                <a:gd name="connsiteY4" fmla="*/ 3372770 h 337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69">
                  <a:moveTo>
                    <a:pt x="1685746" y="3372770"/>
                  </a:moveTo>
                  <a:cubicBezTo>
                    <a:pt x="2616784" y="3372770"/>
                    <a:pt x="3371492" y="2617750"/>
                    <a:pt x="3371492" y="1686383"/>
                  </a:cubicBezTo>
                  <a:cubicBezTo>
                    <a:pt x="3371492" y="755022"/>
                    <a:pt x="2616784" y="0"/>
                    <a:pt x="1685746" y="0"/>
                  </a:cubicBezTo>
                  <a:cubicBezTo>
                    <a:pt x="754765" y="0"/>
                    <a:pt x="0" y="755022"/>
                    <a:pt x="0" y="1686383"/>
                  </a:cubicBezTo>
                  <a:cubicBezTo>
                    <a:pt x="0" y="2617750"/>
                    <a:pt x="754765" y="3372770"/>
                    <a:pt x="1685746" y="3372770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51" name="Полилиния 150">
              <a:extLst>
                <a:ext uri="{FF2B5EF4-FFF2-40B4-BE49-F238E27FC236}">
                  <a16:creationId xmlns:a16="http://schemas.microsoft.com/office/drawing/2014/main" xmlns="" id="{8126216C-05DB-F339-675F-1BCD31C82F1A}"/>
                </a:ext>
              </a:extLst>
            </p:cNvPr>
            <p:cNvSpPr/>
            <p:nvPr/>
          </p:nvSpPr>
          <p:spPr>
            <a:xfrm>
              <a:off x="7578359" y="5017182"/>
              <a:ext cx="3371457" cy="3372784"/>
            </a:xfrm>
            <a:custGeom>
              <a:avLst/>
              <a:gdLst>
                <a:gd name="connsiteX0" fmla="*/ 1685712 w 3371457"/>
                <a:gd name="connsiteY0" fmla="*/ 3372785 h 3372784"/>
                <a:gd name="connsiteX1" fmla="*/ 3371457 w 3371457"/>
                <a:gd name="connsiteY1" fmla="*/ 1686387 h 3372784"/>
                <a:gd name="connsiteX2" fmla="*/ 1685712 w 3371457"/>
                <a:gd name="connsiteY2" fmla="*/ 0 h 3372784"/>
                <a:gd name="connsiteX3" fmla="*/ 0 w 3371457"/>
                <a:gd name="connsiteY3" fmla="*/ 1686387 h 3372784"/>
                <a:gd name="connsiteX4" fmla="*/ 1685712 w 3371457"/>
                <a:gd name="connsiteY4" fmla="*/ 3372785 h 337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7" h="3372784">
                  <a:moveTo>
                    <a:pt x="1685712" y="3372785"/>
                  </a:moveTo>
                  <a:cubicBezTo>
                    <a:pt x="2616749" y="3372785"/>
                    <a:pt x="3371457" y="2617748"/>
                    <a:pt x="3371457" y="1686387"/>
                  </a:cubicBezTo>
                  <a:cubicBezTo>
                    <a:pt x="3371457" y="755019"/>
                    <a:pt x="2616749" y="0"/>
                    <a:pt x="1685712" y="0"/>
                  </a:cubicBezTo>
                  <a:cubicBezTo>
                    <a:pt x="754731" y="0"/>
                    <a:pt x="0" y="755019"/>
                    <a:pt x="0" y="1686387"/>
                  </a:cubicBezTo>
                  <a:cubicBezTo>
                    <a:pt x="0" y="2617748"/>
                    <a:pt x="754731" y="3372785"/>
                    <a:pt x="1685712" y="3372785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52" name="Полилиния 151">
              <a:extLst>
                <a:ext uri="{FF2B5EF4-FFF2-40B4-BE49-F238E27FC236}">
                  <a16:creationId xmlns:a16="http://schemas.microsoft.com/office/drawing/2014/main" xmlns="" id="{B287B297-ED07-4537-0627-4A4470358890}"/>
                </a:ext>
              </a:extLst>
            </p:cNvPr>
            <p:cNvSpPr/>
            <p:nvPr/>
          </p:nvSpPr>
          <p:spPr>
            <a:xfrm>
              <a:off x="9195203" y="2046386"/>
              <a:ext cx="3371426" cy="3372740"/>
            </a:xfrm>
            <a:custGeom>
              <a:avLst/>
              <a:gdLst>
                <a:gd name="connsiteX0" fmla="*/ 2877686 w 3371426"/>
                <a:gd name="connsiteY0" fmla="*/ 2878815 h 3372740"/>
                <a:gd name="connsiteX1" fmla="*/ 2877686 w 3371426"/>
                <a:gd name="connsiteY1" fmla="*/ 493926 h 3372740"/>
                <a:gd name="connsiteX2" fmla="*/ 493732 w 3371426"/>
                <a:gd name="connsiteY2" fmla="*/ 493926 h 3372740"/>
                <a:gd name="connsiteX3" fmla="*/ 493732 w 3371426"/>
                <a:gd name="connsiteY3" fmla="*/ 2878815 h 3372740"/>
                <a:gd name="connsiteX4" fmla="*/ 2877686 w 3371426"/>
                <a:gd name="connsiteY4" fmla="*/ 2878815 h 33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6" h="3372740">
                  <a:moveTo>
                    <a:pt x="2877686" y="2878815"/>
                  </a:moveTo>
                  <a:cubicBezTo>
                    <a:pt x="3536007" y="2220246"/>
                    <a:pt x="3536007" y="1152494"/>
                    <a:pt x="2877686" y="493926"/>
                  </a:cubicBezTo>
                  <a:cubicBezTo>
                    <a:pt x="2219365" y="-164642"/>
                    <a:pt x="1152054" y="-164642"/>
                    <a:pt x="493732" y="493926"/>
                  </a:cubicBezTo>
                  <a:cubicBezTo>
                    <a:pt x="-164577" y="1152494"/>
                    <a:pt x="-164577" y="2220246"/>
                    <a:pt x="493732" y="2878815"/>
                  </a:cubicBezTo>
                  <a:cubicBezTo>
                    <a:pt x="1152054" y="3537383"/>
                    <a:pt x="2219365" y="3537383"/>
                    <a:pt x="2877686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53" name="Полилиния 152">
              <a:extLst>
                <a:ext uri="{FF2B5EF4-FFF2-40B4-BE49-F238E27FC236}">
                  <a16:creationId xmlns:a16="http://schemas.microsoft.com/office/drawing/2014/main" xmlns="" id="{A6B35309-DC46-0745-DB23-81B763027E38}"/>
                </a:ext>
              </a:extLst>
            </p:cNvPr>
            <p:cNvSpPr/>
            <p:nvPr/>
          </p:nvSpPr>
          <p:spPr>
            <a:xfrm>
              <a:off x="7998334" y="5209918"/>
              <a:ext cx="3371425" cy="3372731"/>
            </a:xfrm>
            <a:custGeom>
              <a:avLst/>
              <a:gdLst>
                <a:gd name="connsiteX0" fmla="*/ 2877685 w 3371425"/>
                <a:gd name="connsiteY0" fmla="*/ 2878793 h 3372731"/>
                <a:gd name="connsiteX1" fmla="*/ 2877685 w 3371425"/>
                <a:gd name="connsiteY1" fmla="*/ 493926 h 3372731"/>
                <a:gd name="connsiteX2" fmla="*/ 493737 w 3371425"/>
                <a:gd name="connsiteY2" fmla="*/ 493926 h 3372731"/>
                <a:gd name="connsiteX3" fmla="*/ 493732 w 3371425"/>
                <a:gd name="connsiteY3" fmla="*/ 2878793 h 3372731"/>
                <a:gd name="connsiteX4" fmla="*/ 2877685 w 3371425"/>
                <a:gd name="connsiteY4" fmla="*/ 2878793 h 337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5" h="3372731">
                  <a:moveTo>
                    <a:pt x="2877685" y="2878793"/>
                  </a:moveTo>
                  <a:cubicBezTo>
                    <a:pt x="3536006" y="2220247"/>
                    <a:pt x="3536006" y="1152495"/>
                    <a:pt x="2877685" y="493926"/>
                  </a:cubicBezTo>
                  <a:cubicBezTo>
                    <a:pt x="2219364" y="-164642"/>
                    <a:pt x="1152047" y="-164642"/>
                    <a:pt x="493737" y="493926"/>
                  </a:cubicBezTo>
                  <a:cubicBezTo>
                    <a:pt x="-164578" y="1152495"/>
                    <a:pt x="-164578" y="2220247"/>
                    <a:pt x="493732" y="2878793"/>
                  </a:cubicBezTo>
                  <a:cubicBezTo>
                    <a:pt x="1152047" y="3537378"/>
                    <a:pt x="2219364" y="3537378"/>
                    <a:pt x="2877685" y="2878793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54" name="Полилиния 153">
              <a:extLst>
                <a:ext uri="{FF2B5EF4-FFF2-40B4-BE49-F238E27FC236}">
                  <a16:creationId xmlns:a16="http://schemas.microsoft.com/office/drawing/2014/main" xmlns="" id="{0499957E-679E-C128-1F30-3593C578916A}"/>
                </a:ext>
              </a:extLst>
            </p:cNvPr>
            <p:cNvSpPr/>
            <p:nvPr/>
          </p:nvSpPr>
          <p:spPr>
            <a:xfrm>
              <a:off x="8753015" y="1912603"/>
              <a:ext cx="3371451" cy="3372740"/>
            </a:xfrm>
            <a:custGeom>
              <a:avLst/>
              <a:gdLst>
                <a:gd name="connsiteX0" fmla="*/ 2877711 w 3371451"/>
                <a:gd name="connsiteY0" fmla="*/ 2878814 h 3372740"/>
                <a:gd name="connsiteX1" fmla="*/ 2877711 w 3371451"/>
                <a:gd name="connsiteY1" fmla="*/ 493926 h 3372740"/>
                <a:gd name="connsiteX2" fmla="*/ 493758 w 3371451"/>
                <a:gd name="connsiteY2" fmla="*/ 493926 h 3372740"/>
                <a:gd name="connsiteX3" fmla="*/ 493758 w 3371451"/>
                <a:gd name="connsiteY3" fmla="*/ 2878814 h 3372740"/>
                <a:gd name="connsiteX4" fmla="*/ 2877711 w 3371451"/>
                <a:gd name="connsiteY4" fmla="*/ 2878814 h 33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1" h="3372740">
                  <a:moveTo>
                    <a:pt x="2877711" y="2878814"/>
                  </a:moveTo>
                  <a:cubicBezTo>
                    <a:pt x="3536032" y="2220245"/>
                    <a:pt x="3536032" y="1152493"/>
                    <a:pt x="2877711" y="493926"/>
                  </a:cubicBezTo>
                  <a:cubicBezTo>
                    <a:pt x="2219391" y="-164642"/>
                    <a:pt x="1152022" y="-164642"/>
                    <a:pt x="493758" y="493926"/>
                  </a:cubicBezTo>
                  <a:cubicBezTo>
                    <a:pt x="-164586" y="1152493"/>
                    <a:pt x="-164586" y="2220245"/>
                    <a:pt x="493758" y="2878814"/>
                  </a:cubicBezTo>
                  <a:cubicBezTo>
                    <a:pt x="1152022" y="3537382"/>
                    <a:pt x="2219391" y="3537382"/>
                    <a:pt x="2877711" y="2878814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55" name="Полилиния 154">
              <a:extLst>
                <a:ext uri="{FF2B5EF4-FFF2-40B4-BE49-F238E27FC236}">
                  <a16:creationId xmlns:a16="http://schemas.microsoft.com/office/drawing/2014/main" xmlns="" id="{4E6BA30A-84E8-559A-4465-FBC5D442571F}"/>
                </a:ext>
              </a:extLst>
            </p:cNvPr>
            <p:cNvSpPr/>
            <p:nvPr/>
          </p:nvSpPr>
          <p:spPr>
            <a:xfrm>
              <a:off x="8454516" y="5281936"/>
              <a:ext cx="3371459" cy="3372726"/>
            </a:xfrm>
            <a:custGeom>
              <a:avLst/>
              <a:gdLst>
                <a:gd name="connsiteX0" fmla="*/ 2877719 w 3371459"/>
                <a:gd name="connsiteY0" fmla="*/ 2878787 h 3372726"/>
                <a:gd name="connsiteX1" fmla="*/ 2877719 w 3371459"/>
                <a:gd name="connsiteY1" fmla="*/ 493926 h 3372726"/>
                <a:gd name="connsiteX2" fmla="*/ 493736 w 3371459"/>
                <a:gd name="connsiteY2" fmla="*/ 493926 h 3372726"/>
                <a:gd name="connsiteX3" fmla="*/ 493736 w 3371459"/>
                <a:gd name="connsiteY3" fmla="*/ 2878787 h 3372726"/>
                <a:gd name="connsiteX4" fmla="*/ 2877719 w 3371459"/>
                <a:gd name="connsiteY4" fmla="*/ 2878787 h 337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9" h="3372726">
                  <a:moveTo>
                    <a:pt x="2877719" y="2878787"/>
                  </a:moveTo>
                  <a:cubicBezTo>
                    <a:pt x="3536039" y="2220247"/>
                    <a:pt x="3536039" y="1152495"/>
                    <a:pt x="2877719" y="493926"/>
                  </a:cubicBezTo>
                  <a:cubicBezTo>
                    <a:pt x="2219397" y="-164642"/>
                    <a:pt x="1152029" y="-164642"/>
                    <a:pt x="493736" y="493926"/>
                  </a:cubicBezTo>
                  <a:cubicBezTo>
                    <a:pt x="-164579" y="1152495"/>
                    <a:pt x="-164579" y="2220247"/>
                    <a:pt x="493736" y="2878787"/>
                  </a:cubicBezTo>
                  <a:cubicBezTo>
                    <a:pt x="1152029" y="3537373"/>
                    <a:pt x="2219397" y="3537373"/>
                    <a:pt x="2877719" y="2878787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56" name="Полилиния 155">
              <a:extLst>
                <a:ext uri="{FF2B5EF4-FFF2-40B4-BE49-F238E27FC236}">
                  <a16:creationId xmlns:a16="http://schemas.microsoft.com/office/drawing/2014/main" xmlns="" id="{79E221F4-3260-F4C9-5161-DCE85C46F336}"/>
                </a:ext>
              </a:extLst>
            </p:cNvPr>
            <p:cNvSpPr/>
            <p:nvPr/>
          </p:nvSpPr>
          <p:spPr>
            <a:xfrm>
              <a:off x="8290993" y="1903287"/>
              <a:ext cx="3371454" cy="3372736"/>
            </a:xfrm>
            <a:custGeom>
              <a:avLst/>
              <a:gdLst>
                <a:gd name="connsiteX0" fmla="*/ 2877714 w 3371454"/>
                <a:gd name="connsiteY0" fmla="*/ 2878811 h 3372736"/>
                <a:gd name="connsiteX1" fmla="*/ 2877714 w 3371454"/>
                <a:gd name="connsiteY1" fmla="*/ 493926 h 3372736"/>
                <a:gd name="connsiteX2" fmla="*/ 493732 w 3371454"/>
                <a:gd name="connsiteY2" fmla="*/ 493926 h 3372736"/>
                <a:gd name="connsiteX3" fmla="*/ 493732 w 3371454"/>
                <a:gd name="connsiteY3" fmla="*/ 2878811 h 3372736"/>
                <a:gd name="connsiteX4" fmla="*/ 2877714 w 3371454"/>
                <a:gd name="connsiteY4" fmla="*/ 2878811 h 337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4" h="3372736">
                  <a:moveTo>
                    <a:pt x="2877714" y="2878811"/>
                  </a:moveTo>
                  <a:cubicBezTo>
                    <a:pt x="3536035" y="2220248"/>
                    <a:pt x="3536035" y="1152495"/>
                    <a:pt x="2877714" y="493926"/>
                  </a:cubicBezTo>
                  <a:cubicBezTo>
                    <a:pt x="2219393" y="-164642"/>
                    <a:pt x="1152025" y="-164642"/>
                    <a:pt x="493732" y="493926"/>
                  </a:cubicBezTo>
                  <a:cubicBezTo>
                    <a:pt x="-164577" y="1152495"/>
                    <a:pt x="-164577" y="2220248"/>
                    <a:pt x="493732" y="2878811"/>
                  </a:cubicBezTo>
                  <a:cubicBezTo>
                    <a:pt x="1152025" y="3537379"/>
                    <a:pt x="2219393" y="3537379"/>
                    <a:pt x="2877714" y="2878811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57" name="Полилиния 156">
              <a:extLst>
                <a:ext uri="{FF2B5EF4-FFF2-40B4-BE49-F238E27FC236}">
                  <a16:creationId xmlns:a16="http://schemas.microsoft.com/office/drawing/2014/main" xmlns="" id="{C6850D1A-C5D9-6065-0773-E50AEB505118}"/>
                </a:ext>
              </a:extLst>
            </p:cNvPr>
            <p:cNvSpPr/>
            <p:nvPr/>
          </p:nvSpPr>
          <p:spPr>
            <a:xfrm>
              <a:off x="8913349" y="5228254"/>
              <a:ext cx="3371459" cy="3372740"/>
            </a:xfrm>
            <a:custGeom>
              <a:avLst/>
              <a:gdLst>
                <a:gd name="connsiteX0" fmla="*/ 2877719 w 3371459"/>
                <a:gd name="connsiteY0" fmla="*/ 2878844 h 3372740"/>
                <a:gd name="connsiteX1" fmla="*/ 2877719 w 3371459"/>
                <a:gd name="connsiteY1" fmla="*/ 493926 h 3372740"/>
                <a:gd name="connsiteX2" fmla="*/ 493708 w 3371459"/>
                <a:gd name="connsiteY2" fmla="*/ 493926 h 3372740"/>
                <a:gd name="connsiteX3" fmla="*/ 493765 w 3371459"/>
                <a:gd name="connsiteY3" fmla="*/ 2878844 h 3372740"/>
                <a:gd name="connsiteX4" fmla="*/ 2877719 w 3371459"/>
                <a:gd name="connsiteY4" fmla="*/ 2878844 h 33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9" h="3372740">
                  <a:moveTo>
                    <a:pt x="2877719" y="2878844"/>
                  </a:moveTo>
                  <a:cubicBezTo>
                    <a:pt x="3536040" y="2220247"/>
                    <a:pt x="3536040" y="1152495"/>
                    <a:pt x="2877719" y="493926"/>
                  </a:cubicBezTo>
                  <a:cubicBezTo>
                    <a:pt x="2219397" y="-164642"/>
                    <a:pt x="1152030" y="-164642"/>
                    <a:pt x="493708" y="493926"/>
                  </a:cubicBezTo>
                  <a:cubicBezTo>
                    <a:pt x="-164579" y="1152495"/>
                    <a:pt x="-164579" y="2220247"/>
                    <a:pt x="493765" y="2878844"/>
                  </a:cubicBezTo>
                  <a:cubicBezTo>
                    <a:pt x="1152030" y="3537373"/>
                    <a:pt x="2219397" y="3537373"/>
                    <a:pt x="2877719" y="2878844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58" name="Полилиния 157">
              <a:extLst>
                <a:ext uri="{FF2B5EF4-FFF2-40B4-BE49-F238E27FC236}">
                  <a16:creationId xmlns:a16="http://schemas.microsoft.com/office/drawing/2014/main" xmlns="" id="{FA8FB20E-FA8A-C38C-4479-412FB906B757}"/>
                </a:ext>
              </a:extLst>
            </p:cNvPr>
            <p:cNvSpPr/>
            <p:nvPr/>
          </p:nvSpPr>
          <p:spPr>
            <a:xfrm>
              <a:off x="7843865" y="2019294"/>
              <a:ext cx="3371428" cy="3372741"/>
            </a:xfrm>
            <a:custGeom>
              <a:avLst/>
              <a:gdLst>
                <a:gd name="connsiteX0" fmla="*/ 2877730 w 3371428"/>
                <a:gd name="connsiteY0" fmla="*/ 2878815 h 3372741"/>
                <a:gd name="connsiteX1" fmla="*/ 2877730 w 3371428"/>
                <a:gd name="connsiteY1" fmla="*/ 493926 h 3372741"/>
                <a:gd name="connsiteX2" fmla="*/ 493736 w 3371428"/>
                <a:gd name="connsiteY2" fmla="*/ 493926 h 3372741"/>
                <a:gd name="connsiteX3" fmla="*/ 493736 w 3371428"/>
                <a:gd name="connsiteY3" fmla="*/ 2878815 h 3372741"/>
                <a:gd name="connsiteX4" fmla="*/ 2877730 w 3371428"/>
                <a:gd name="connsiteY4" fmla="*/ 2878815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8" h="3372741">
                  <a:moveTo>
                    <a:pt x="2877730" y="2878815"/>
                  </a:moveTo>
                  <a:cubicBezTo>
                    <a:pt x="3535994" y="2220247"/>
                    <a:pt x="3535994" y="1152494"/>
                    <a:pt x="2877730" y="493926"/>
                  </a:cubicBezTo>
                  <a:cubicBezTo>
                    <a:pt x="2219409" y="-164642"/>
                    <a:pt x="1152052" y="-164642"/>
                    <a:pt x="493736" y="493926"/>
                  </a:cubicBezTo>
                  <a:cubicBezTo>
                    <a:pt x="-164579" y="1152494"/>
                    <a:pt x="-164579" y="2220247"/>
                    <a:pt x="493736" y="2878815"/>
                  </a:cubicBezTo>
                  <a:cubicBezTo>
                    <a:pt x="1152052" y="3537383"/>
                    <a:pt x="2219409" y="3537383"/>
                    <a:pt x="2877730" y="2878815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59" name="Полилиния 158">
              <a:extLst>
                <a:ext uri="{FF2B5EF4-FFF2-40B4-BE49-F238E27FC236}">
                  <a16:creationId xmlns:a16="http://schemas.microsoft.com/office/drawing/2014/main" xmlns="" id="{2E1378BB-686F-5933-92A1-2E5192573A35}"/>
                </a:ext>
              </a:extLst>
            </p:cNvPr>
            <p:cNvSpPr/>
            <p:nvPr/>
          </p:nvSpPr>
          <p:spPr>
            <a:xfrm>
              <a:off x="9340827" y="5052482"/>
              <a:ext cx="3371491" cy="3372778"/>
            </a:xfrm>
            <a:custGeom>
              <a:avLst/>
              <a:gdLst>
                <a:gd name="connsiteX0" fmla="*/ 1685746 w 3371491"/>
                <a:gd name="connsiteY0" fmla="*/ 3372779 h 3372778"/>
                <a:gd name="connsiteX1" fmla="*/ 3371492 w 3371491"/>
                <a:gd name="connsiteY1" fmla="*/ 1686387 h 3372778"/>
                <a:gd name="connsiteX2" fmla="*/ 1685746 w 3371491"/>
                <a:gd name="connsiteY2" fmla="*/ 0 h 3372778"/>
                <a:gd name="connsiteX3" fmla="*/ 0 w 3371491"/>
                <a:gd name="connsiteY3" fmla="*/ 1686387 h 3372778"/>
                <a:gd name="connsiteX4" fmla="*/ 1685746 w 3371491"/>
                <a:gd name="connsiteY4" fmla="*/ 3372779 h 337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1" h="3372778">
                  <a:moveTo>
                    <a:pt x="1685746" y="3372779"/>
                  </a:moveTo>
                  <a:cubicBezTo>
                    <a:pt x="2616727" y="3372779"/>
                    <a:pt x="3371492" y="2617754"/>
                    <a:pt x="3371492" y="1686387"/>
                  </a:cubicBezTo>
                  <a:cubicBezTo>
                    <a:pt x="3371492" y="755020"/>
                    <a:pt x="2616727" y="0"/>
                    <a:pt x="1685746" y="0"/>
                  </a:cubicBezTo>
                  <a:cubicBezTo>
                    <a:pt x="754708" y="0"/>
                    <a:pt x="0" y="755020"/>
                    <a:pt x="0" y="1686387"/>
                  </a:cubicBezTo>
                  <a:cubicBezTo>
                    <a:pt x="0" y="2617754"/>
                    <a:pt x="754708" y="3372779"/>
                    <a:pt x="1685746" y="3372779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60" name="Полилиния 159">
              <a:extLst>
                <a:ext uri="{FF2B5EF4-FFF2-40B4-BE49-F238E27FC236}">
                  <a16:creationId xmlns:a16="http://schemas.microsoft.com/office/drawing/2014/main" xmlns="" id="{1AE927E7-6589-B20A-EC0B-37AEE0DE0D6A}"/>
                </a:ext>
              </a:extLst>
            </p:cNvPr>
            <p:cNvSpPr/>
            <p:nvPr/>
          </p:nvSpPr>
          <p:spPr>
            <a:xfrm>
              <a:off x="7444435" y="2251734"/>
              <a:ext cx="3371497" cy="3372771"/>
            </a:xfrm>
            <a:custGeom>
              <a:avLst/>
              <a:gdLst>
                <a:gd name="connsiteX0" fmla="*/ 1685735 w 3371497"/>
                <a:gd name="connsiteY0" fmla="*/ 3372771 h 3372771"/>
                <a:gd name="connsiteX1" fmla="*/ 3371498 w 3371497"/>
                <a:gd name="connsiteY1" fmla="*/ 1686385 h 3372771"/>
                <a:gd name="connsiteX2" fmla="*/ 1685735 w 3371497"/>
                <a:gd name="connsiteY2" fmla="*/ 0 h 3372771"/>
                <a:gd name="connsiteX3" fmla="*/ 0 w 3371497"/>
                <a:gd name="connsiteY3" fmla="*/ 1686385 h 3372771"/>
                <a:gd name="connsiteX4" fmla="*/ 1685735 w 3371497"/>
                <a:gd name="connsiteY4" fmla="*/ 3372771 h 337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7" h="3372771">
                  <a:moveTo>
                    <a:pt x="1685735" y="3372771"/>
                  </a:moveTo>
                  <a:cubicBezTo>
                    <a:pt x="2616733" y="3372771"/>
                    <a:pt x="3371498" y="2617752"/>
                    <a:pt x="3371498" y="1686385"/>
                  </a:cubicBezTo>
                  <a:cubicBezTo>
                    <a:pt x="3371498" y="755023"/>
                    <a:pt x="2616733" y="0"/>
                    <a:pt x="1685735" y="0"/>
                  </a:cubicBezTo>
                  <a:cubicBezTo>
                    <a:pt x="754731" y="0"/>
                    <a:pt x="0" y="755023"/>
                    <a:pt x="0" y="1686385"/>
                  </a:cubicBezTo>
                  <a:cubicBezTo>
                    <a:pt x="0" y="2617752"/>
                    <a:pt x="754731" y="3372771"/>
                    <a:pt x="1685735" y="3372771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61" name="Полилиния 160">
              <a:extLst>
                <a:ext uri="{FF2B5EF4-FFF2-40B4-BE49-F238E27FC236}">
                  <a16:creationId xmlns:a16="http://schemas.microsoft.com/office/drawing/2014/main" xmlns="" id="{0BAD7A63-682D-59ED-80D9-4FAB77E3B2C5}"/>
                </a:ext>
              </a:extLst>
            </p:cNvPr>
            <p:cNvSpPr/>
            <p:nvPr/>
          </p:nvSpPr>
          <p:spPr>
            <a:xfrm>
              <a:off x="9704639" y="4767672"/>
              <a:ext cx="3371492" cy="3372784"/>
            </a:xfrm>
            <a:custGeom>
              <a:avLst/>
              <a:gdLst>
                <a:gd name="connsiteX0" fmla="*/ 1685746 w 3371492"/>
                <a:gd name="connsiteY0" fmla="*/ 3372785 h 3372784"/>
                <a:gd name="connsiteX1" fmla="*/ 3371492 w 3371492"/>
                <a:gd name="connsiteY1" fmla="*/ 1686387 h 3372784"/>
                <a:gd name="connsiteX2" fmla="*/ 1685746 w 3371492"/>
                <a:gd name="connsiteY2" fmla="*/ 0 h 3372784"/>
                <a:gd name="connsiteX3" fmla="*/ 0 w 3371492"/>
                <a:gd name="connsiteY3" fmla="*/ 1686387 h 3372784"/>
                <a:gd name="connsiteX4" fmla="*/ 1685746 w 3371492"/>
                <a:gd name="connsiteY4" fmla="*/ 3372785 h 337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84">
                  <a:moveTo>
                    <a:pt x="1685746" y="3372785"/>
                  </a:moveTo>
                  <a:cubicBezTo>
                    <a:pt x="2616727" y="3372785"/>
                    <a:pt x="3371492" y="2617754"/>
                    <a:pt x="3371492" y="1686387"/>
                  </a:cubicBezTo>
                  <a:cubicBezTo>
                    <a:pt x="3371492" y="755025"/>
                    <a:pt x="2616727" y="0"/>
                    <a:pt x="1685746" y="0"/>
                  </a:cubicBezTo>
                  <a:cubicBezTo>
                    <a:pt x="754708" y="0"/>
                    <a:pt x="0" y="755025"/>
                    <a:pt x="0" y="1686387"/>
                  </a:cubicBezTo>
                  <a:cubicBezTo>
                    <a:pt x="0" y="2617754"/>
                    <a:pt x="754708" y="3372785"/>
                    <a:pt x="1685746" y="3372785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62" name="Полилиния 161">
              <a:extLst>
                <a:ext uri="{FF2B5EF4-FFF2-40B4-BE49-F238E27FC236}">
                  <a16:creationId xmlns:a16="http://schemas.microsoft.com/office/drawing/2014/main" xmlns="" id="{40082228-77F4-2DAC-27A7-6AF0AD9D5267}"/>
                </a:ext>
              </a:extLst>
            </p:cNvPr>
            <p:cNvSpPr/>
            <p:nvPr/>
          </p:nvSpPr>
          <p:spPr>
            <a:xfrm>
              <a:off x="7122574" y="2583458"/>
              <a:ext cx="3371453" cy="3372737"/>
            </a:xfrm>
            <a:custGeom>
              <a:avLst/>
              <a:gdLst>
                <a:gd name="connsiteX0" fmla="*/ 2877712 w 3371453"/>
                <a:gd name="connsiteY0" fmla="*/ 2878811 h 3372737"/>
                <a:gd name="connsiteX1" fmla="*/ 2877712 w 3371453"/>
                <a:gd name="connsiteY1" fmla="*/ 493928 h 3372737"/>
                <a:gd name="connsiteX2" fmla="*/ 493736 w 3371453"/>
                <a:gd name="connsiteY2" fmla="*/ 493928 h 3372737"/>
                <a:gd name="connsiteX3" fmla="*/ 493736 w 3371453"/>
                <a:gd name="connsiteY3" fmla="*/ 2878811 h 3372737"/>
                <a:gd name="connsiteX4" fmla="*/ 2877712 w 3371453"/>
                <a:gd name="connsiteY4" fmla="*/ 2878811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3" h="3372737">
                  <a:moveTo>
                    <a:pt x="2877712" y="2878811"/>
                  </a:moveTo>
                  <a:cubicBezTo>
                    <a:pt x="3536034" y="2220243"/>
                    <a:pt x="3536034" y="1152496"/>
                    <a:pt x="2877712" y="493928"/>
                  </a:cubicBezTo>
                  <a:cubicBezTo>
                    <a:pt x="2219391" y="-164642"/>
                    <a:pt x="1152052" y="-164643"/>
                    <a:pt x="493736" y="493928"/>
                  </a:cubicBezTo>
                  <a:cubicBezTo>
                    <a:pt x="-164579" y="1152496"/>
                    <a:pt x="-164579" y="2220243"/>
                    <a:pt x="493736" y="2878811"/>
                  </a:cubicBezTo>
                  <a:cubicBezTo>
                    <a:pt x="1152052" y="3537380"/>
                    <a:pt x="2219391" y="3537380"/>
                    <a:pt x="2877712" y="2878811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63" name="Полилиния 162">
              <a:extLst>
                <a:ext uri="{FF2B5EF4-FFF2-40B4-BE49-F238E27FC236}">
                  <a16:creationId xmlns:a16="http://schemas.microsoft.com/office/drawing/2014/main" xmlns="" id="{2F511E97-FF9D-E087-0FEA-A659A0C5EF00}"/>
                </a:ext>
              </a:extLst>
            </p:cNvPr>
            <p:cNvSpPr/>
            <p:nvPr/>
          </p:nvSpPr>
          <p:spPr>
            <a:xfrm>
              <a:off x="9978110" y="4395222"/>
              <a:ext cx="3371449" cy="3372738"/>
            </a:xfrm>
            <a:custGeom>
              <a:avLst/>
              <a:gdLst>
                <a:gd name="connsiteX0" fmla="*/ 2877709 w 3371449"/>
                <a:gd name="connsiteY0" fmla="*/ 2878816 h 3372738"/>
                <a:gd name="connsiteX1" fmla="*/ 2877709 w 3371449"/>
                <a:gd name="connsiteY1" fmla="*/ 493926 h 3372738"/>
                <a:gd name="connsiteX2" fmla="*/ 493698 w 3371449"/>
                <a:gd name="connsiteY2" fmla="*/ 493926 h 3372738"/>
                <a:gd name="connsiteX3" fmla="*/ 493698 w 3371449"/>
                <a:gd name="connsiteY3" fmla="*/ 2878810 h 3372738"/>
                <a:gd name="connsiteX4" fmla="*/ 2877709 w 3371449"/>
                <a:gd name="connsiteY4" fmla="*/ 2878816 h 337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38">
                  <a:moveTo>
                    <a:pt x="2877709" y="2878816"/>
                  </a:moveTo>
                  <a:cubicBezTo>
                    <a:pt x="3536030" y="2220247"/>
                    <a:pt x="3536030" y="1152495"/>
                    <a:pt x="2877709" y="493926"/>
                  </a:cubicBezTo>
                  <a:cubicBezTo>
                    <a:pt x="2219387" y="-164642"/>
                    <a:pt x="1152020" y="-164642"/>
                    <a:pt x="493698" y="493926"/>
                  </a:cubicBezTo>
                  <a:cubicBezTo>
                    <a:pt x="-164566" y="1152495"/>
                    <a:pt x="-164566" y="2220242"/>
                    <a:pt x="493698" y="2878810"/>
                  </a:cubicBezTo>
                  <a:cubicBezTo>
                    <a:pt x="1152020" y="3537378"/>
                    <a:pt x="2219387" y="3537384"/>
                    <a:pt x="2877709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64" name="Полилиния 163">
              <a:extLst>
                <a:ext uri="{FF2B5EF4-FFF2-40B4-BE49-F238E27FC236}">
                  <a16:creationId xmlns:a16="http://schemas.microsoft.com/office/drawing/2014/main" xmlns="" id="{474CC2E7-FA0B-4C90-D7BC-963E0A2A39D7}"/>
                </a:ext>
              </a:extLst>
            </p:cNvPr>
            <p:cNvSpPr/>
            <p:nvPr/>
          </p:nvSpPr>
          <p:spPr>
            <a:xfrm>
              <a:off x="6902441" y="2989547"/>
              <a:ext cx="3371443" cy="3372741"/>
            </a:xfrm>
            <a:custGeom>
              <a:avLst/>
              <a:gdLst>
                <a:gd name="connsiteX0" fmla="*/ 2877703 w 3371443"/>
                <a:gd name="connsiteY0" fmla="*/ 2878816 h 3372741"/>
                <a:gd name="connsiteX1" fmla="*/ 2877703 w 3371443"/>
                <a:gd name="connsiteY1" fmla="*/ 493926 h 3372741"/>
                <a:gd name="connsiteX2" fmla="*/ 493732 w 3371443"/>
                <a:gd name="connsiteY2" fmla="*/ 493926 h 3372741"/>
                <a:gd name="connsiteX3" fmla="*/ 493732 w 3371443"/>
                <a:gd name="connsiteY3" fmla="*/ 2878816 h 3372741"/>
                <a:gd name="connsiteX4" fmla="*/ 2877703 w 3371443"/>
                <a:gd name="connsiteY4" fmla="*/ 2878816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3" h="3372741">
                  <a:moveTo>
                    <a:pt x="2877703" y="2878816"/>
                  </a:moveTo>
                  <a:cubicBezTo>
                    <a:pt x="3536024" y="2220247"/>
                    <a:pt x="3536024" y="1152495"/>
                    <a:pt x="2877703" y="493926"/>
                  </a:cubicBezTo>
                  <a:cubicBezTo>
                    <a:pt x="2219387" y="-164642"/>
                    <a:pt x="1152048" y="-164642"/>
                    <a:pt x="493732" y="493926"/>
                  </a:cubicBezTo>
                  <a:cubicBezTo>
                    <a:pt x="-164577" y="1152495"/>
                    <a:pt x="-164577" y="2220247"/>
                    <a:pt x="493732" y="2878816"/>
                  </a:cubicBezTo>
                  <a:cubicBezTo>
                    <a:pt x="1152048" y="3537384"/>
                    <a:pt x="2219387" y="3537384"/>
                    <a:pt x="2877703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65" name="Полилиния 164">
              <a:extLst>
                <a:ext uri="{FF2B5EF4-FFF2-40B4-BE49-F238E27FC236}">
                  <a16:creationId xmlns:a16="http://schemas.microsoft.com/office/drawing/2014/main" xmlns="" id="{CEB35A01-C242-3000-08A6-399FBD7E4C4E}"/>
                </a:ext>
              </a:extLst>
            </p:cNvPr>
            <p:cNvSpPr/>
            <p:nvPr/>
          </p:nvSpPr>
          <p:spPr>
            <a:xfrm>
              <a:off x="10140941" y="3962722"/>
              <a:ext cx="3371434" cy="3372773"/>
            </a:xfrm>
            <a:custGeom>
              <a:avLst/>
              <a:gdLst>
                <a:gd name="connsiteX0" fmla="*/ 1685689 w 3371434"/>
                <a:gd name="connsiteY0" fmla="*/ 3372773 h 3372773"/>
                <a:gd name="connsiteX1" fmla="*/ 3371435 w 3371434"/>
                <a:gd name="connsiteY1" fmla="*/ 1686387 h 3372773"/>
                <a:gd name="connsiteX2" fmla="*/ 1685689 w 3371434"/>
                <a:gd name="connsiteY2" fmla="*/ 0 h 3372773"/>
                <a:gd name="connsiteX3" fmla="*/ 0 w 3371434"/>
                <a:gd name="connsiteY3" fmla="*/ 1686387 h 3372773"/>
                <a:gd name="connsiteX4" fmla="*/ 1685689 w 3371434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4" h="3372773">
                  <a:moveTo>
                    <a:pt x="1685689" y="3372773"/>
                  </a:moveTo>
                  <a:cubicBezTo>
                    <a:pt x="2616727" y="3372773"/>
                    <a:pt x="3371435" y="2617754"/>
                    <a:pt x="3371435" y="1686387"/>
                  </a:cubicBezTo>
                  <a:cubicBezTo>
                    <a:pt x="3371435" y="755019"/>
                    <a:pt x="2616727" y="0"/>
                    <a:pt x="1685689" y="0"/>
                  </a:cubicBezTo>
                  <a:cubicBezTo>
                    <a:pt x="754708" y="0"/>
                    <a:pt x="0" y="755019"/>
                    <a:pt x="0" y="1686387"/>
                  </a:cubicBezTo>
                  <a:cubicBezTo>
                    <a:pt x="0" y="2617754"/>
                    <a:pt x="754708" y="3372773"/>
                    <a:pt x="1685689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66" name="Полилиния 165">
              <a:extLst>
                <a:ext uri="{FF2B5EF4-FFF2-40B4-BE49-F238E27FC236}">
                  <a16:creationId xmlns:a16="http://schemas.microsoft.com/office/drawing/2014/main" xmlns="" id="{54DAD4C8-C374-6B99-399A-DA437E2C0337}"/>
                </a:ext>
              </a:extLst>
            </p:cNvPr>
            <p:cNvSpPr/>
            <p:nvPr/>
          </p:nvSpPr>
          <p:spPr>
            <a:xfrm>
              <a:off x="6800185" y="3440442"/>
              <a:ext cx="3371480" cy="3372767"/>
            </a:xfrm>
            <a:custGeom>
              <a:avLst/>
              <a:gdLst>
                <a:gd name="connsiteX0" fmla="*/ 1685735 w 3371480"/>
                <a:gd name="connsiteY0" fmla="*/ 3372768 h 3372767"/>
                <a:gd name="connsiteX1" fmla="*/ 3371480 w 3371480"/>
                <a:gd name="connsiteY1" fmla="*/ 1686381 h 3372767"/>
                <a:gd name="connsiteX2" fmla="*/ 1685735 w 3371480"/>
                <a:gd name="connsiteY2" fmla="*/ 0 h 3372767"/>
                <a:gd name="connsiteX3" fmla="*/ 0 w 3371480"/>
                <a:gd name="connsiteY3" fmla="*/ 1686381 h 3372767"/>
                <a:gd name="connsiteX4" fmla="*/ 1685735 w 3371480"/>
                <a:gd name="connsiteY4" fmla="*/ 3372768 h 337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0" h="3372767">
                  <a:moveTo>
                    <a:pt x="1685735" y="3372768"/>
                  </a:moveTo>
                  <a:cubicBezTo>
                    <a:pt x="2616716" y="3372768"/>
                    <a:pt x="3371480" y="2617748"/>
                    <a:pt x="3371480" y="1686381"/>
                  </a:cubicBezTo>
                  <a:cubicBezTo>
                    <a:pt x="3371480" y="755019"/>
                    <a:pt x="2616716" y="0"/>
                    <a:pt x="1685735" y="0"/>
                  </a:cubicBezTo>
                  <a:cubicBezTo>
                    <a:pt x="754731" y="0"/>
                    <a:pt x="0" y="755019"/>
                    <a:pt x="0" y="1686381"/>
                  </a:cubicBezTo>
                  <a:cubicBezTo>
                    <a:pt x="0" y="2617748"/>
                    <a:pt x="754731" y="3372768"/>
                    <a:pt x="1685735" y="3372768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67" name="Полилиния 166">
              <a:extLst>
                <a:ext uri="{FF2B5EF4-FFF2-40B4-BE49-F238E27FC236}">
                  <a16:creationId xmlns:a16="http://schemas.microsoft.com/office/drawing/2014/main" xmlns="" id="{F9046F9A-7E1E-8A29-A7F7-4E57A0565FAF}"/>
                </a:ext>
              </a:extLst>
            </p:cNvPr>
            <p:cNvSpPr/>
            <p:nvPr/>
          </p:nvSpPr>
          <p:spPr>
            <a:xfrm>
              <a:off x="10180997" y="3502214"/>
              <a:ext cx="3371492" cy="3372773"/>
            </a:xfrm>
            <a:custGeom>
              <a:avLst/>
              <a:gdLst>
                <a:gd name="connsiteX0" fmla="*/ 1685746 w 3371492"/>
                <a:gd name="connsiteY0" fmla="*/ 3372773 h 3372773"/>
                <a:gd name="connsiteX1" fmla="*/ 3371492 w 3371492"/>
                <a:gd name="connsiteY1" fmla="*/ 1686386 h 3372773"/>
                <a:gd name="connsiteX2" fmla="*/ 1685746 w 3371492"/>
                <a:gd name="connsiteY2" fmla="*/ 0 h 3372773"/>
                <a:gd name="connsiteX3" fmla="*/ 0 w 3371492"/>
                <a:gd name="connsiteY3" fmla="*/ 1686386 h 3372773"/>
                <a:gd name="connsiteX4" fmla="*/ 1685746 w 3371492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2" h="3372773">
                  <a:moveTo>
                    <a:pt x="1685746" y="3372773"/>
                  </a:moveTo>
                  <a:cubicBezTo>
                    <a:pt x="2616784" y="3372773"/>
                    <a:pt x="3371492" y="2617754"/>
                    <a:pt x="3371492" y="1686386"/>
                  </a:cubicBezTo>
                  <a:cubicBezTo>
                    <a:pt x="3371492" y="755025"/>
                    <a:pt x="2616784" y="0"/>
                    <a:pt x="1685746" y="0"/>
                  </a:cubicBezTo>
                  <a:cubicBezTo>
                    <a:pt x="754765" y="0"/>
                    <a:pt x="0" y="755025"/>
                    <a:pt x="0" y="1686386"/>
                  </a:cubicBezTo>
                  <a:cubicBezTo>
                    <a:pt x="0" y="2617754"/>
                    <a:pt x="754765" y="3372773"/>
                    <a:pt x="1685746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68" name="Полилиния 167">
              <a:extLst>
                <a:ext uri="{FF2B5EF4-FFF2-40B4-BE49-F238E27FC236}">
                  <a16:creationId xmlns:a16="http://schemas.microsoft.com/office/drawing/2014/main" xmlns="" id="{EEFE6E14-D8C5-5834-87C2-C9AAC479EFB5}"/>
                </a:ext>
              </a:extLst>
            </p:cNvPr>
            <p:cNvSpPr/>
            <p:nvPr/>
          </p:nvSpPr>
          <p:spPr>
            <a:xfrm>
              <a:off x="6823198" y="3902094"/>
              <a:ext cx="3371426" cy="3372741"/>
            </a:xfrm>
            <a:custGeom>
              <a:avLst/>
              <a:gdLst>
                <a:gd name="connsiteX0" fmla="*/ 2877686 w 3371426"/>
                <a:gd name="connsiteY0" fmla="*/ 2878816 h 3372741"/>
                <a:gd name="connsiteX1" fmla="*/ 2877686 w 3371426"/>
                <a:gd name="connsiteY1" fmla="*/ 493926 h 3372741"/>
                <a:gd name="connsiteX2" fmla="*/ 493732 w 3371426"/>
                <a:gd name="connsiteY2" fmla="*/ 493926 h 3372741"/>
                <a:gd name="connsiteX3" fmla="*/ 493732 w 3371426"/>
                <a:gd name="connsiteY3" fmla="*/ 2878816 h 3372741"/>
                <a:gd name="connsiteX4" fmla="*/ 2877686 w 3371426"/>
                <a:gd name="connsiteY4" fmla="*/ 2878816 h 33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26" h="3372741">
                  <a:moveTo>
                    <a:pt x="2877686" y="2878816"/>
                  </a:moveTo>
                  <a:cubicBezTo>
                    <a:pt x="3536007" y="2220247"/>
                    <a:pt x="3536007" y="1152495"/>
                    <a:pt x="2877686" y="493926"/>
                  </a:cubicBezTo>
                  <a:cubicBezTo>
                    <a:pt x="2219387" y="-164642"/>
                    <a:pt x="1152048" y="-164642"/>
                    <a:pt x="493732" y="493926"/>
                  </a:cubicBezTo>
                  <a:cubicBezTo>
                    <a:pt x="-164577" y="1152495"/>
                    <a:pt x="-164577" y="2220247"/>
                    <a:pt x="493732" y="2878816"/>
                  </a:cubicBezTo>
                  <a:cubicBezTo>
                    <a:pt x="1152048" y="3537384"/>
                    <a:pt x="2219387" y="3537384"/>
                    <a:pt x="2877686" y="2878816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69" name="Полилиния 168">
              <a:extLst>
                <a:ext uri="{FF2B5EF4-FFF2-40B4-BE49-F238E27FC236}">
                  <a16:creationId xmlns:a16="http://schemas.microsoft.com/office/drawing/2014/main" xmlns="" id="{5F0C6FC9-9B03-0037-ADAC-929ABB51E06C}"/>
                </a:ext>
              </a:extLst>
            </p:cNvPr>
            <p:cNvSpPr/>
            <p:nvPr/>
          </p:nvSpPr>
          <p:spPr>
            <a:xfrm>
              <a:off x="10095222" y="3048073"/>
              <a:ext cx="3371434" cy="3372735"/>
            </a:xfrm>
            <a:custGeom>
              <a:avLst/>
              <a:gdLst>
                <a:gd name="connsiteX0" fmla="*/ 2877694 w 3371434"/>
                <a:gd name="connsiteY0" fmla="*/ 2878810 h 3372735"/>
                <a:gd name="connsiteX1" fmla="*/ 2877694 w 3371434"/>
                <a:gd name="connsiteY1" fmla="*/ 493926 h 3372735"/>
                <a:gd name="connsiteX2" fmla="*/ 493741 w 3371434"/>
                <a:gd name="connsiteY2" fmla="*/ 493926 h 3372735"/>
                <a:gd name="connsiteX3" fmla="*/ 493741 w 3371434"/>
                <a:gd name="connsiteY3" fmla="*/ 2878810 h 3372735"/>
                <a:gd name="connsiteX4" fmla="*/ 2877694 w 3371434"/>
                <a:gd name="connsiteY4" fmla="*/ 2878810 h 337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4" h="3372735">
                  <a:moveTo>
                    <a:pt x="2877694" y="2878810"/>
                  </a:moveTo>
                  <a:cubicBezTo>
                    <a:pt x="3536015" y="2220242"/>
                    <a:pt x="3536015" y="1152495"/>
                    <a:pt x="2877694" y="493926"/>
                  </a:cubicBezTo>
                  <a:cubicBezTo>
                    <a:pt x="2219373" y="-164642"/>
                    <a:pt x="1152062" y="-164642"/>
                    <a:pt x="493741" y="493926"/>
                  </a:cubicBezTo>
                  <a:cubicBezTo>
                    <a:pt x="-164580" y="1152495"/>
                    <a:pt x="-164580" y="2220242"/>
                    <a:pt x="493741" y="2878810"/>
                  </a:cubicBezTo>
                  <a:cubicBezTo>
                    <a:pt x="1152062" y="3537378"/>
                    <a:pt x="2219373" y="3537378"/>
                    <a:pt x="2877694" y="2878810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70" name="Полилиния 169">
              <a:extLst>
                <a:ext uri="{FF2B5EF4-FFF2-40B4-BE49-F238E27FC236}">
                  <a16:creationId xmlns:a16="http://schemas.microsoft.com/office/drawing/2014/main" xmlns="" id="{7545C99D-05ED-26CD-5713-35AF8EA7D865}"/>
                </a:ext>
              </a:extLst>
            </p:cNvPr>
            <p:cNvSpPr/>
            <p:nvPr/>
          </p:nvSpPr>
          <p:spPr>
            <a:xfrm>
              <a:off x="6970200" y="4340329"/>
              <a:ext cx="3371480" cy="3372773"/>
            </a:xfrm>
            <a:custGeom>
              <a:avLst/>
              <a:gdLst>
                <a:gd name="connsiteX0" fmla="*/ 1685735 w 3371480"/>
                <a:gd name="connsiteY0" fmla="*/ 3372773 h 3372773"/>
                <a:gd name="connsiteX1" fmla="*/ 3371480 w 3371480"/>
                <a:gd name="connsiteY1" fmla="*/ 1686387 h 3372773"/>
                <a:gd name="connsiteX2" fmla="*/ 1685735 w 3371480"/>
                <a:gd name="connsiteY2" fmla="*/ 0 h 3372773"/>
                <a:gd name="connsiteX3" fmla="*/ 0 w 3371480"/>
                <a:gd name="connsiteY3" fmla="*/ 1686387 h 3372773"/>
                <a:gd name="connsiteX4" fmla="*/ 1685735 w 3371480"/>
                <a:gd name="connsiteY4" fmla="*/ 3372773 h 33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0" h="3372773">
                  <a:moveTo>
                    <a:pt x="1685735" y="3372773"/>
                  </a:moveTo>
                  <a:cubicBezTo>
                    <a:pt x="2616716" y="3372773"/>
                    <a:pt x="3371480" y="2617748"/>
                    <a:pt x="3371480" y="1686387"/>
                  </a:cubicBezTo>
                  <a:cubicBezTo>
                    <a:pt x="3371480" y="755019"/>
                    <a:pt x="2616716" y="0"/>
                    <a:pt x="1685735" y="0"/>
                  </a:cubicBezTo>
                  <a:cubicBezTo>
                    <a:pt x="754731" y="0"/>
                    <a:pt x="0" y="755019"/>
                    <a:pt x="0" y="1686387"/>
                  </a:cubicBezTo>
                  <a:cubicBezTo>
                    <a:pt x="0" y="2617748"/>
                    <a:pt x="754731" y="3372773"/>
                    <a:pt x="1685735" y="3372773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71" name="Полилиния 170">
              <a:extLst>
                <a:ext uri="{FF2B5EF4-FFF2-40B4-BE49-F238E27FC236}">
                  <a16:creationId xmlns:a16="http://schemas.microsoft.com/office/drawing/2014/main" xmlns="" id="{7B6E6FDE-757F-7407-A736-200A5FAA0BD1}"/>
                </a:ext>
              </a:extLst>
            </p:cNvPr>
            <p:cNvSpPr/>
            <p:nvPr/>
          </p:nvSpPr>
          <p:spPr>
            <a:xfrm>
              <a:off x="9889903" y="2633885"/>
              <a:ext cx="3371491" cy="3372769"/>
            </a:xfrm>
            <a:custGeom>
              <a:avLst/>
              <a:gdLst>
                <a:gd name="connsiteX0" fmla="*/ 1685745 w 3371491"/>
                <a:gd name="connsiteY0" fmla="*/ 3372770 h 3372769"/>
                <a:gd name="connsiteX1" fmla="*/ 3371492 w 3371491"/>
                <a:gd name="connsiteY1" fmla="*/ 1686383 h 3372769"/>
                <a:gd name="connsiteX2" fmla="*/ 1685745 w 3371491"/>
                <a:gd name="connsiteY2" fmla="*/ 0 h 3372769"/>
                <a:gd name="connsiteX3" fmla="*/ 0 w 3371491"/>
                <a:gd name="connsiteY3" fmla="*/ 1686383 h 3372769"/>
                <a:gd name="connsiteX4" fmla="*/ 1685745 w 3371491"/>
                <a:gd name="connsiteY4" fmla="*/ 3372770 h 337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91" h="3372769">
                  <a:moveTo>
                    <a:pt x="1685745" y="3372770"/>
                  </a:moveTo>
                  <a:cubicBezTo>
                    <a:pt x="2616726" y="3372770"/>
                    <a:pt x="3371492" y="2617750"/>
                    <a:pt x="3371492" y="1686383"/>
                  </a:cubicBezTo>
                  <a:cubicBezTo>
                    <a:pt x="3371492" y="755022"/>
                    <a:pt x="2616726" y="0"/>
                    <a:pt x="1685745" y="0"/>
                  </a:cubicBezTo>
                  <a:cubicBezTo>
                    <a:pt x="754707" y="0"/>
                    <a:pt x="0" y="755022"/>
                    <a:pt x="0" y="1686383"/>
                  </a:cubicBezTo>
                  <a:cubicBezTo>
                    <a:pt x="0" y="2617750"/>
                    <a:pt x="754707" y="3372770"/>
                    <a:pt x="1685745" y="3372770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72" name="Полилиния 171">
              <a:extLst>
                <a:ext uri="{FF2B5EF4-FFF2-40B4-BE49-F238E27FC236}">
                  <a16:creationId xmlns:a16="http://schemas.microsoft.com/office/drawing/2014/main" xmlns="" id="{2D59F9EB-5C12-EAF7-E8AA-6EBA91AA302E}"/>
                </a:ext>
              </a:extLst>
            </p:cNvPr>
            <p:cNvSpPr/>
            <p:nvPr/>
          </p:nvSpPr>
          <p:spPr>
            <a:xfrm>
              <a:off x="7230016" y="4722403"/>
              <a:ext cx="3371436" cy="3372731"/>
            </a:xfrm>
            <a:custGeom>
              <a:avLst/>
              <a:gdLst>
                <a:gd name="connsiteX0" fmla="*/ 2877695 w 3371436"/>
                <a:gd name="connsiteY0" fmla="*/ 2878810 h 3372731"/>
                <a:gd name="connsiteX1" fmla="*/ 2877695 w 3371436"/>
                <a:gd name="connsiteY1" fmla="*/ 493926 h 3372731"/>
                <a:gd name="connsiteX2" fmla="*/ 493736 w 3371436"/>
                <a:gd name="connsiteY2" fmla="*/ 493926 h 3372731"/>
                <a:gd name="connsiteX3" fmla="*/ 493736 w 3371436"/>
                <a:gd name="connsiteY3" fmla="*/ 2878810 h 3372731"/>
                <a:gd name="connsiteX4" fmla="*/ 2877695 w 3371436"/>
                <a:gd name="connsiteY4" fmla="*/ 2878810 h 337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36" h="3372731">
                  <a:moveTo>
                    <a:pt x="2877695" y="2878810"/>
                  </a:moveTo>
                  <a:cubicBezTo>
                    <a:pt x="3536017" y="2220242"/>
                    <a:pt x="3536017" y="1152495"/>
                    <a:pt x="2877695" y="493926"/>
                  </a:cubicBezTo>
                  <a:cubicBezTo>
                    <a:pt x="2219374" y="-164642"/>
                    <a:pt x="1152052" y="-164642"/>
                    <a:pt x="493736" y="493926"/>
                  </a:cubicBezTo>
                  <a:cubicBezTo>
                    <a:pt x="-164579" y="1152495"/>
                    <a:pt x="-164579" y="2220242"/>
                    <a:pt x="493736" y="2878810"/>
                  </a:cubicBezTo>
                  <a:cubicBezTo>
                    <a:pt x="1152052" y="3537373"/>
                    <a:pt x="2219374" y="3537373"/>
                    <a:pt x="2877695" y="2878810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73" name="Полилиния 172">
              <a:extLst>
                <a:ext uri="{FF2B5EF4-FFF2-40B4-BE49-F238E27FC236}">
                  <a16:creationId xmlns:a16="http://schemas.microsoft.com/office/drawing/2014/main" xmlns="" id="{9C7FF293-2616-7906-A73D-CC902C95E35C}"/>
                </a:ext>
              </a:extLst>
            </p:cNvPr>
            <p:cNvSpPr/>
            <p:nvPr/>
          </p:nvSpPr>
          <p:spPr>
            <a:xfrm>
              <a:off x="9580614" y="2290690"/>
              <a:ext cx="3371449" cy="3372737"/>
            </a:xfrm>
            <a:custGeom>
              <a:avLst/>
              <a:gdLst>
                <a:gd name="connsiteX0" fmla="*/ 2877708 w 3371449"/>
                <a:gd name="connsiteY0" fmla="*/ 2878817 h 3372737"/>
                <a:gd name="connsiteX1" fmla="*/ 2877708 w 3371449"/>
                <a:gd name="connsiteY1" fmla="*/ 493926 h 3372737"/>
                <a:gd name="connsiteX2" fmla="*/ 493698 w 3371449"/>
                <a:gd name="connsiteY2" fmla="*/ 493926 h 3372737"/>
                <a:gd name="connsiteX3" fmla="*/ 493698 w 3371449"/>
                <a:gd name="connsiteY3" fmla="*/ 2878811 h 3372737"/>
                <a:gd name="connsiteX4" fmla="*/ 2877708 w 3371449"/>
                <a:gd name="connsiteY4" fmla="*/ 2878817 h 337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49" h="3372737">
                  <a:moveTo>
                    <a:pt x="2877708" y="2878817"/>
                  </a:moveTo>
                  <a:cubicBezTo>
                    <a:pt x="3536030" y="2220248"/>
                    <a:pt x="3536030" y="1152496"/>
                    <a:pt x="2877708" y="493926"/>
                  </a:cubicBezTo>
                  <a:cubicBezTo>
                    <a:pt x="2219387" y="-164642"/>
                    <a:pt x="1152020" y="-164642"/>
                    <a:pt x="493698" y="493926"/>
                  </a:cubicBezTo>
                  <a:cubicBezTo>
                    <a:pt x="-164566" y="1152496"/>
                    <a:pt x="-164566" y="2220243"/>
                    <a:pt x="493698" y="2878811"/>
                  </a:cubicBezTo>
                  <a:cubicBezTo>
                    <a:pt x="1152020" y="3537379"/>
                    <a:pt x="2219387" y="3537379"/>
                    <a:pt x="2877708" y="2878817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74" name="Полилиния 173">
              <a:extLst>
                <a:ext uri="{FF2B5EF4-FFF2-40B4-BE49-F238E27FC236}">
                  <a16:creationId xmlns:a16="http://schemas.microsoft.com/office/drawing/2014/main" xmlns="" id="{87D3262E-36FA-09E9-0BEB-D063C8D98822}"/>
                </a:ext>
              </a:extLst>
            </p:cNvPr>
            <p:cNvSpPr/>
            <p:nvPr/>
          </p:nvSpPr>
          <p:spPr>
            <a:xfrm>
              <a:off x="7583172" y="5020393"/>
              <a:ext cx="3371480" cy="3372762"/>
            </a:xfrm>
            <a:custGeom>
              <a:avLst/>
              <a:gdLst>
                <a:gd name="connsiteX0" fmla="*/ 1685734 w 3371480"/>
                <a:gd name="connsiteY0" fmla="*/ 3372762 h 3372762"/>
                <a:gd name="connsiteX1" fmla="*/ 3371481 w 3371480"/>
                <a:gd name="connsiteY1" fmla="*/ 1686386 h 3372762"/>
                <a:gd name="connsiteX2" fmla="*/ 1685734 w 3371480"/>
                <a:gd name="connsiteY2" fmla="*/ 0 h 3372762"/>
                <a:gd name="connsiteX3" fmla="*/ 0 w 3371480"/>
                <a:gd name="connsiteY3" fmla="*/ 1686386 h 3372762"/>
                <a:gd name="connsiteX4" fmla="*/ 1685734 w 3371480"/>
                <a:gd name="connsiteY4" fmla="*/ 3372762 h 33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0" h="3372762">
                  <a:moveTo>
                    <a:pt x="1685734" y="3372762"/>
                  </a:moveTo>
                  <a:cubicBezTo>
                    <a:pt x="2616716" y="3372762"/>
                    <a:pt x="3371481" y="2617748"/>
                    <a:pt x="3371481" y="1686386"/>
                  </a:cubicBezTo>
                  <a:cubicBezTo>
                    <a:pt x="3371481" y="755019"/>
                    <a:pt x="2616716" y="0"/>
                    <a:pt x="1685734" y="0"/>
                  </a:cubicBezTo>
                  <a:cubicBezTo>
                    <a:pt x="754731" y="0"/>
                    <a:pt x="0" y="755019"/>
                    <a:pt x="0" y="1686386"/>
                  </a:cubicBezTo>
                  <a:cubicBezTo>
                    <a:pt x="0" y="2617748"/>
                    <a:pt x="754731" y="3372762"/>
                    <a:pt x="1685734" y="3372762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75" name="Полилиния 174">
              <a:extLst>
                <a:ext uri="{FF2B5EF4-FFF2-40B4-BE49-F238E27FC236}">
                  <a16:creationId xmlns:a16="http://schemas.microsoft.com/office/drawing/2014/main" xmlns="" id="{961F0C28-8BD8-FBA0-BBE4-4A17B6FFEF98}"/>
                </a:ext>
              </a:extLst>
            </p:cNvPr>
            <p:cNvSpPr/>
            <p:nvPr/>
          </p:nvSpPr>
          <p:spPr>
            <a:xfrm>
              <a:off x="9189871" y="2044019"/>
              <a:ext cx="3371466" cy="3372739"/>
            </a:xfrm>
            <a:custGeom>
              <a:avLst/>
              <a:gdLst>
                <a:gd name="connsiteX0" fmla="*/ 2877726 w 3371466"/>
                <a:gd name="connsiteY0" fmla="*/ 2878813 h 3372739"/>
                <a:gd name="connsiteX1" fmla="*/ 2877726 w 3371466"/>
                <a:gd name="connsiteY1" fmla="*/ 493926 h 3372739"/>
                <a:gd name="connsiteX2" fmla="*/ 493715 w 3371466"/>
                <a:gd name="connsiteY2" fmla="*/ 493926 h 3372739"/>
                <a:gd name="connsiteX3" fmla="*/ 493715 w 3371466"/>
                <a:gd name="connsiteY3" fmla="*/ 2878813 h 3372739"/>
                <a:gd name="connsiteX4" fmla="*/ 2877726 w 3371466"/>
                <a:gd name="connsiteY4" fmla="*/ 2878813 h 337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66" h="3372739">
                  <a:moveTo>
                    <a:pt x="2877726" y="2878813"/>
                  </a:moveTo>
                  <a:cubicBezTo>
                    <a:pt x="3536046" y="2220245"/>
                    <a:pt x="3536046" y="1152492"/>
                    <a:pt x="2877726" y="493926"/>
                  </a:cubicBezTo>
                  <a:cubicBezTo>
                    <a:pt x="2219404" y="-164642"/>
                    <a:pt x="1152036" y="-164642"/>
                    <a:pt x="493715" y="493926"/>
                  </a:cubicBezTo>
                  <a:cubicBezTo>
                    <a:pt x="-164572" y="1152492"/>
                    <a:pt x="-164572" y="2220245"/>
                    <a:pt x="493715" y="2878813"/>
                  </a:cubicBezTo>
                  <a:cubicBezTo>
                    <a:pt x="1152036" y="3537382"/>
                    <a:pt x="2219404" y="3537382"/>
                    <a:pt x="2877726" y="2878813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76" name="Полилиния 175">
              <a:extLst>
                <a:ext uri="{FF2B5EF4-FFF2-40B4-BE49-F238E27FC236}">
                  <a16:creationId xmlns:a16="http://schemas.microsoft.com/office/drawing/2014/main" xmlns="" id="{C7E3207B-0B32-7CDC-D4EF-2E1C7BF6DA49}"/>
                </a:ext>
              </a:extLst>
            </p:cNvPr>
            <p:cNvSpPr/>
            <p:nvPr/>
          </p:nvSpPr>
          <p:spPr>
            <a:xfrm>
              <a:off x="8003882" y="5211512"/>
              <a:ext cx="3371453" cy="3372731"/>
            </a:xfrm>
            <a:custGeom>
              <a:avLst/>
              <a:gdLst>
                <a:gd name="connsiteX0" fmla="*/ 2877713 w 3371453"/>
                <a:gd name="connsiteY0" fmla="*/ 2878793 h 3372731"/>
                <a:gd name="connsiteX1" fmla="*/ 2877713 w 3371453"/>
                <a:gd name="connsiteY1" fmla="*/ 493926 h 3372731"/>
                <a:gd name="connsiteX2" fmla="*/ 493737 w 3371453"/>
                <a:gd name="connsiteY2" fmla="*/ 493926 h 3372731"/>
                <a:gd name="connsiteX3" fmla="*/ 493737 w 3371453"/>
                <a:gd name="connsiteY3" fmla="*/ 2878793 h 3372731"/>
                <a:gd name="connsiteX4" fmla="*/ 2877713 w 3371453"/>
                <a:gd name="connsiteY4" fmla="*/ 2878793 h 337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53" h="3372731">
                  <a:moveTo>
                    <a:pt x="2877713" y="2878793"/>
                  </a:moveTo>
                  <a:cubicBezTo>
                    <a:pt x="3536034" y="2220242"/>
                    <a:pt x="3536034" y="1152495"/>
                    <a:pt x="2877713" y="493926"/>
                  </a:cubicBezTo>
                  <a:cubicBezTo>
                    <a:pt x="2219392" y="-164642"/>
                    <a:pt x="1152052" y="-164642"/>
                    <a:pt x="493737" y="493926"/>
                  </a:cubicBezTo>
                  <a:cubicBezTo>
                    <a:pt x="-164579" y="1152495"/>
                    <a:pt x="-164579" y="2220242"/>
                    <a:pt x="493737" y="2878793"/>
                  </a:cubicBezTo>
                  <a:cubicBezTo>
                    <a:pt x="1152052" y="3537379"/>
                    <a:pt x="2219392" y="3537379"/>
                    <a:pt x="2877713" y="2878793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  <p:sp>
          <p:nvSpPr>
            <p:cNvPr id="177" name="Полилиния 176">
              <a:extLst>
                <a:ext uri="{FF2B5EF4-FFF2-40B4-BE49-F238E27FC236}">
                  <a16:creationId xmlns:a16="http://schemas.microsoft.com/office/drawing/2014/main" xmlns="" id="{D8237E98-686D-366F-E13E-3E6AE3771A52}"/>
                </a:ext>
              </a:extLst>
            </p:cNvPr>
            <p:cNvSpPr/>
            <p:nvPr/>
          </p:nvSpPr>
          <p:spPr>
            <a:xfrm>
              <a:off x="8747098" y="1911568"/>
              <a:ext cx="3371480" cy="3372771"/>
            </a:xfrm>
            <a:custGeom>
              <a:avLst/>
              <a:gdLst>
                <a:gd name="connsiteX0" fmla="*/ 1685734 w 3371480"/>
                <a:gd name="connsiteY0" fmla="*/ 3372772 h 3372771"/>
                <a:gd name="connsiteX1" fmla="*/ 3371480 w 3371480"/>
                <a:gd name="connsiteY1" fmla="*/ 1686385 h 3372771"/>
                <a:gd name="connsiteX2" fmla="*/ 1685734 w 3371480"/>
                <a:gd name="connsiteY2" fmla="*/ 0 h 3372771"/>
                <a:gd name="connsiteX3" fmla="*/ 0 w 3371480"/>
                <a:gd name="connsiteY3" fmla="*/ 1686385 h 3372771"/>
                <a:gd name="connsiteX4" fmla="*/ 1685734 w 3371480"/>
                <a:gd name="connsiteY4" fmla="*/ 3372772 h 337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480" h="3372771">
                  <a:moveTo>
                    <a:pt x="1685734" y="3372772"/>
                  </a:moveTo>
                  <a:cubicBezTo>
                    <a:pt x="2616715" y="3372772"/>
                    <a:pt x="3371480" y="2617752"/>
                    <a:pt x="3371480" y="1686385"/>
                  </a:cubicBezTo>
                  <a:cubicBezTo>
                    <a:pt x="3371480" y="755021"/>
                    <a:pt x="2616715" y="0"/>
                    <a:pt x="1685734" y="0"/>
                  </a:cubicBezTo>
                  <a:cubicBezTo>
                    <a:pt x="754753" y="0"/>
                    <a:pt x="0" y="755021"/>
                    <a:pt x="0" y="1686385"/>
                  </a:cubicBezTo>
                  <a:cubicBezTo>
                    <a:pt x="0" y="2617752"/>
                    <a:pt x="754753" y="3372772"/>
                    <a:pt x="1685734" y="3372772"/>
                  </a:cubicBezTo>
                  <a:close/>
                </a:path>
              </a:pathLst>
            </a:custGeom>
            <a:noFill/>
            <a:ln w="3175" cap="flat">
              <a:solidFill>
                <a:srgbClr val="95D3F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rgbClr val="95D3F2"/>
                </a:solidFill>
              </a:endParaRPr>
            </a:p>
          </p:txBody>
        </p:sp>
      </p:grpSp>
      <p:sp>
        <p:nvSpPr>
          <p:cNvPr id="178" name="Прямоугольник 177">
            <a:extLst>
              <a:ext uri="{FF2B5EF4-FFF2-40B4-BE49-F238E27FC236}">
                <a16:creationId xmlns:a16="http://schemas.microsoft.com/office/drawing/2014/main" xmlns="" id="{0A275003-E68E-2937-1A85-BD6A22AC0E7A}"/>
              </a:ext>
            </a:extLst>
          </p:cNvPr>
          <p:cNvSpPr/>
          <p:nvPr/>
        </p:nvSpPr>
        <p:spPr>
          <a:xfrm>
            <a:off x="1167785" y="3351103"/>
            <a:ext cx="17646117" cy="5988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0DAEC3-ADA5-E8A8-FC1D-A348C1FF7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04" y="721578"/>
            <a:ext cx="16274109" cy="1846659"/>
          </a:xfrm>
        </p:spPr>
        <p:txBody>
          <a:bodyPr/>
          <a:lstStyle/>
          <a:p>
            <a:r>
              <a:rPr lang="x-none" dirty="0"/>
              <a:t>         </a:t>
            </a:r>
            <a:r>
              <a:rPr lang="ru-RU" dirty="0"/>
              <a:t>ЧТО </a:t>
            </a:r>
            <a:r>
              <a:rPr lang="ru-RU" dirty="0">
                <a:solidFill>
                  <a:srgbClr val="31A0D7"/>
                </a:solidFill>
              </a:rPr>
              <a:t>ПОЛУЧАЮТ ЛИДЕРЫ ИДЕЙ </a:t>
            </a:r>
            <a:r>
              <a:rPr lang="en-US" dirty="0">
                <a:solidFill>
                  <a:srgbClr val="31A0D7"/>
                </a:solidFill>
              </a:rPr>
              <a:t/>
            </a:r>
            <a:br>
              <a:rPr lang="en-US" dirty="0">
                <a:solidFill>
                  <a:srgbClr val="31A0D7"/>
                </a:solidFill>
              </a:rPr>
            </a:br>
            <a:r>
              <a:rPr lang="ru-RU" dirty="0"/>
              <a:t>ОТ ЗАИНТЕРЕСОВАННЫХ ПАРТНЕРОВ?</a:t>
            </a:r>
            <a:endParaRPr lang="x-none" dirty="0">
              <a:solidFill>
                <a:srgbClr val="31A0D7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BF9A5976-A394-DBD6-3FEF-779638961439}"/>
              </a:ext>
            </a:extLst>
          </p:cNvPr>
          <p:cNvSpPr/>
          <p:nvPr/>
        </p:nvSpPr>
        <p:spPr>
          <a:xfrm>
            <a:off x="1065532" y="930729"/>
            <a:ext cx="212272" cy="212272"/>
          </a:xfrm>
          <a:prstGeom prst="ellipse">
            <a:avLst/>
          </a:prstGeom>
          <a:solidFill>
            <a:srgbClr val="31A0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2C78B2-0D2E-CE9A-F167-F4FDD8046094}"/>
              </a:ext>
            </a:extLst>
          </p:cNvPr>
          <p:cNvSpPr txBox="1"/>
          <p:nvPr/>
        </p:nvSpPr>
        <p:spPr>
          <a:xfrm>
            <a:off x="1428340" y="4973300"/>
            <a:ext cx="41736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>
              <a:spcAft>
                <a:spcPts val="1200"/>
              </a:spcAft>
              <a:defRPr sz="2400">
                <a:solidFill>
                  <a:schemeClr val="tx1"/>
                </a:solidFill>
                <a:latin typeface="TT Norms Regular" panose="02000503030000020003" pitchFamily="2" charset="0"/>
                <a:ea typeface="+mj-ea"/>
                <a:cs typeface="Arial"/>
              </a:defRPr>
            </a:lvl1pPr>
          </a:lstStyle>
          <a:p>
            <a:r>
              <a:rPr lang="ru-RU" sz="2000" dirty="0">
                <a:solidFill>
                  <a:srgbClr val="31A0D7"/>
                </a:solidFill>
              </a:rPr>
              <a:t>АКСЕЛЕРАЦИОННЫЕ </a:t>
            </a:r>
            <a:br>
              <a:rPr lang="ru-RU" sz="2000" dirty="0">
                <a:solidFill>
                  <a:srgbClr val="31A0D7"/>
                </a:solidFill>
              </a:rPr>
            </a:br>
            <a:r>
              <a:rPr lang="ru-RU" sz="2000" dirty="0"/>
              <a:t>ПРОГРАММЫ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2937A4-B26D-FE9D-E6E3-826681AA6C62}"/>
              </a:ext>
            </a:extLst>
          </p:cNvPr>
          <p:cNvSpPr txBox="1"/>
          <p:nvPr/>
        </p:nvSpPr>
        <p:spPr>
          <a:xfrm>
            <a:off x="1428341" y="6573706"/>
            <a:ext cx="32880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>
              <a:spcAft>
                <a:spcPts val="1200"/>
              </a:spcAft>
              <a:defRPr sz="2400">
                <a:solidFill>
                  <a:schemeClr val="tx1"/>
                </a:solidFill>
                <a:latin typeface="TT Norms Regular" panose="02000503030000020003" pitchFamily="2" charset="0"/>
                <a:ea typeface="+mj-ea"/>
                <a:cs typeface="Arial"/>
              </a:defRPr>
            </a:lvl1pPr>
          </a:lstStyle>
          <a:p>
            <a:r>
              <a:rPr lang="ru-RU" sz="2000" dirty="0">
                <a:solidFill>
                  <a:srgbClr val="31A0D7"/>
                </a:solidFill>
              </a:rPr>
              <a:t>ИНДИВИДУАЛЬНОЕ     </a:t>
            </a:r>
            <a:br>
              <a:rPr lang="ru-RU" sz="2000" dirty="0">
                <a:solidFill>
                  <a:srgbClr val="31A0D7"/>
                </a:solidFill>
              </a:rPr>
            </a:br>
            <a:r>
              <a:rPr lang="ru-RU" sz="2000" dirty="0"/>
              <a:t>СОПРОВОЖДЕНИЕ ПРОЕКТОВ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0F49395-D7B4-EB36-F8D5-71D2DA4DD59C}"/>
              </a:ext>
            </a:extLst>
          </p:cNvPr>
          <p:cNvSpPr txBox="1"/>
          <p:nvPr/>
        </p:nvSpPr>
        <p:spPr>
          <a:xfrm>
            <a:off x="1444186" y="8112901"/>
            <a:ext cx="41736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31A0D7"/>
                </a:solidFill>
                <a:latin typeface="TT Norms Regular" panose="02000503030000020003" pitchFamily="2" charset="0"/>
                <a:ea typeface="+mj-ea"/>
                <a:cs typeface="Arial"/>
              </a:rPr>
              <a:t>МЕДИЙНОЕ</a:t>
            </a:r>
            <a:r>
              <a:rPr lang="ru-RU" sz="2000" dirty="0">
                <a:solidFill>
                  <a:schemeClr val="tx1"/>
                </a:solidFill>
                <a:latin typeface="TT Norms Regular" panose="02000503030000020003" pitchFamily="2" charset="0"/>
                <a:ea typeface="+mj-ea"/>
                <a:cs typeface="Arial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T Norms Regular" panose="02000503030000020003" pitchFamily="2" charset="0"/>
                <a:ea typeface="+mj-ea"/>
                <a:cs typeface="Arial"/>
              </a:rPr>
            </a:br>
            <a:r>
              <a:rPr lang="ru-RU" sz="2000" dirty="0">
                <a:solidFill>
                  <a:schemeClr val="tx1"/>
                </a:solidFill>
                <a:latin typeface="TT Norms Regular" panose="02000503030000020003" pitchFamily="2" charset="0"/>
                <a:ea typeface="+mj-ea"/>
                <a:cs typeface="Arial"/>
              </a:rPr>
              <a:t>ПРОДВИЖЕНИЕ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05B3D5-1AB3-6439-F77B-C095A939D517}"/>
              </a:ext>
            </a:extLst>
          </p:cNvPr>
          <p:cNvSpPr txBox="1"/>
          <p:nvPr/>
        </p:nvSpPr>
        <p:spPr>
          <a:xfrm>
            <a:off x="7315398" y="3486011"/>
            <a:ext cx="40070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>
              <a:spcAft>
                <a:spcPts val="1200"/>
              </a:spcAft>
              <a:defRPr sz="2400">
                <a:solidFill>
                  <a:schemeClr val="tx1"/>
                </a:solidFill>
                <a:latin typeface="TT Norms Regular" panose="02000503030000020003" pitchFamily="2" charset="0"/>
                <a:ea typeface="+mj-ea"/>
                <a:cs typeface="Arial"/>
              </a:defRPr>
            </a:lvl1pPr>
          </a:lstStyle>
          <a:p>
            <a:r>
              <a:rPr lang="ru-RU" sz="2000" dirty="0">
                <a:solidFill>
                  <a:srgbClr val="31A0D7"/>
                </a:solidFill>
              </a:rPr>
              <a:t>НАВИГАЦИЯ </a:t>
            </a:r>
            <a:br>
              <a:rPr lang="ru-RU" sz="2000" dirty="0">
                <a:solidFill>
                  <a:srgbClr val="31A0D7"/>
                </a:solidFill>
              </a:rPr>
            </a:br>
            <a:r>
              <a:rPr lang="ru-RU" sz="2000" dirty="0"/>
              <a:t>ПО ИНСТРУМЕНТАМ</a:t>
            </a:r>
            <a:br>
              <a:rPr lang="ru-RU" sz="2000" dirty="0"/>
            </a:br>
            <a:r>
              <a:rPr lang="ru-RU" sz="2000" dirty="0"/>
              <a:t>ПОДДЕРЖКИ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586675-B9BF-3B19-D427-F5D76532E23C}"/>
              </a:ext>
            </a:extLst>
          </p:cNvPr>
          <p:cNvSpPr txBox="1"/>
          <p:nvPr/>
        </p:nvSpPr>
        <p:spPr>
          <a:xfrm>
            <a:off x="7315397" y="4973300"/>
            <a:ext cx="36182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>
              <a:spcAft>
                <a:spcPts val="1200"/>
              </a:spcAft>
              <a:defRPr sz="2400">
                <a:solidFill>
                  <a:schemeClr val="tx1"/>
                </a:solidFill>
                <a:latin typeface="TT Norms Regular" panose="02000503030000020003" pitchFamily="2" charset="0"/>
                <a:ea typeface="+mj-ea"/>
                <a:cs typeface="Arial"/>
              </a:defRPr>
            </a:lvl1pPr>
          </a:lstStyle>
          <a:p>
            <a:r>
              <a:rPr lang="ru-RU" sz="2000" dirty="0"/>
              <a:t>ВЫХОД</a:t>
            </a:r>
            <a:r>
              <a:rPr lang="en-US" sz="2000" dirty="0"/>
              <a:t> </a:t>
            </a:r>
            <a:r>
              <a:rPr lang="ru-RU" sz="2000" dirty="0"/>
              <a:t>НА </a:t>
            </a:r>
            <a:r>
              <a:rPr lang="ru-RU" sz="2000" dirty="0">
                <a:solidFill>
                  <a:srgbClr val="31A0D7"/>
                </a:solidFill>
              </a:rPr>
              <a:t>ЗАРУБЕЖНЫЕ РЫНКИ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806B11B3-1ADD-E124-FCC9-1443D9DD96CE}"/>
              </a:ext>
            </a:extLst>
          </p:cNvPr>
          <p:cNvCxnSpPr/>
          <p:nvPr/>
        </p:nvCxnSpPr>
        <p:spPr>
          <a:xfrm>
            <a:off x="1171668" y="4863286"/>
            <a:ext cx="1766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B925F8EF-024C-09EC-C373-A6344CFB7C4B}"/>
              </a:ext>
            </a:extLst>
          </p:cNvPr>
          <p:cNvCxnSpPr/>
          <p:nvPr/>
        </p:nvCxnSpPr>
        <p:spPr>
          <a:xfrm>
            <a:off x="1171668" y="6357230"/>
            <a:ext cx="1766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D02EE8C6-334F-6A6C-6BA0-A9ECF32BD382}"/>
              </a:ext>
            </a:extLst>
          </p:cNvPr>
          <p:cNvCxnSpPr/>
          <p:nvPr/>
        </p:nvCxnSpPr>
        <p:spPr>
          <a:xfrm>
            <a:off x="1171668" y="3369342"/>
            <a:ext cx="1766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19E11A92-51EA-EFB2-FD85-B46BB23473C3}"/>
              </a:ext>
            </a:extLst>
          </p:cNvPr>
          <p:cNvCxnSpPr/>
          <p:nvPr/>
        </p:nvCxnSpPr>
        <p:spPr>
          <a:xfrm>
            <a:off x="1171668" y="9345119"/>
            <a:ext cx="176617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xmlns="" id="{A3ABD23F-8C9F-F427-8109-C40BD4710286}"/>
              </a:ext>
            </a:extLst>
          </p:cNvPr>
          <p:cNvGrpSpPr/>
          <p:nvPr/>
        </p:nvGrpSpPr>
        <p:grpSpPr>
          <a:xfrm>
            <a:off x="1171471" y="3365284"/>
            <a:ext cx="17646117" cy="5979827"/>
            <a:chOff x="1171471" y="3365285"/>
            <a:chExt cx="17646117" cy="5470542"/>
          </a:xfrm>
        </p:grpSpPr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xmlns="" id="{F86DCB48-E920-BF77-2C7E-E9BD5F0DBA69}"/>
                </a:ext>
              </a:extLst>
            </p:cNvPr>
            <p:cNvCxnSpPr/>
            <p:nvPr/>
          </p:nvCxnSpPr>
          <p:spPr>
            <a:xfrm rot="5400000">
              <a:off x="10210907" y="6100556"/>
              <a:ext cx="547054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xmlns="" id="{FA047F5B-03D9-7FDB-CF71-97947DF7F074}"/>
                </a:ext>
              </a:extLst>
            </p:cNvPr>
            <p:cNvCxnSpPr/>
            <p:nvPr/>
          </p:nvCxnSpPr>
          <p:spPr>
            <a:xfrm rot="5400000">
              <a:off x="4323652" y="6100556"/>
              <a:ext cx="547054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xmlns="" id="{D3B8F609-E6A0-0FB8-300A-9C61736B5484}"/>
                </a:ext>
              </a:extLst>
            </p:cNvPr>
            <p:cNvCxnSpPr/>
            <p:nvPr/>
          </p:nvCxnSpPr>
          <p:spPr>
            <a:xfrm rot="5400000">
              <a:off x="-1563800" y="6100556"/>
              <a:ext cx="547054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xmlns="" id="{7138F578-2262-9526-FBE3-FE6F4483543E}"/>
                </a:ext>
              </a:extLst>
            </p:cNvPr>
            <p:cNvCxnSpPr/>
            <p:nvPr/>
          </p:nvCxnSpPr>
          <p:spPr>
            <a:xfrm rot="5400000">
              <a:off x="16082317" y="6100556"/>
              <a:ext cx="547054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4A58FBC-9957-7973-98E5-D5F3BBC6B7F3}"/>
              </a:ext>
            </a:extLst>
          </p:cNvPr>
          <p:cNvSpPr txBox="1"/>
          <p:nvPr/>
        </p:nvSpPr>
        <p:spPr>
          <a:xfrm>
            <a:off x="7315397" y="6573706"/>
            <a:ext cx="46256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>
              <a:spcAft>
                <a:spcPts val="1200"/>
              </a:spcAft>
              <a:defRPr sz="2400">
                <a:solidFill>
                  <a:schemeClr val="tx1"/>
                </a:solidFill>
                <a:latin typeface="TT Norms Regular" panose="02000503030000020003" pitchFamily="2" charset="0"/>
                <a:ea typeface="+mj-ea"/>
                <a:cs typeface="Arial"/>
              </a:defRPr>
            </a:lvl1pPr>
          </a:lstStyle>
          <a:p>
            <a:r>
              <a:rPr lang="ru-RU" sz="2000" dirty="0">
                <a:solidFill>
                  <a:srgbClr val="31A0D7"/>
                </a:solidFill>
              </a:rPr>
              <a:t>ПРЕЗЕНТАЦИИ </a:t>
            </a:r>
            <a:r>
              <a:rPr lang="ru-RU" sz="2000" dirty="0"/>
              <a:t>ПРОФИЛЬНЫМ</a:t>
            </a:r>
            <a:br>
              <a:rPr lang="ru-RU" sz="2000" dirty="0"/>
            </a:br>
            <a:r>
              <a:rPr lang="ru-RU" sz="2000" dirty="0"/>
              <a:t>ПАРТНЕРАМ, ОРГАНАМ РЕГИОНАЛЬНОЙ </a:t>
            </a:r>
            <a:br>
              <a:rPr lang="ru-RU" sz="2000" dirty="0"/>
            </a:br>
            <a:r>
              <a:rPr lang="ru-RU" sz="2000" dirty="0"/>
              <a:t>И ГОСУДАРСТВЕННОЙ ВЛАСТИ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18C0A55-DB18-FF07-4964-2847BD9A0D79}"/>
              </a:ext>
            </a:extLst>
          </p:cNvPr>
          <p:cNvSpPr txBox="1"/>
          <p:nvPr/>
        </p:nvSpPr>
        <p:spPr>
          <a:xfrm>
            <a:off x="13206071" y="3486011"/>
            <a:ext cx="45644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>
              <a:spcAft>
                <a:spcPts val="1200"/>
              </a:spcAft>
              <a:defRPr sz="2400">
                <a:solidFill>
                  <a:schemeClr val="tx1"/>
                </a:solidFill>
                <a:latin typeface="TT Norms Regular" panose="02000503030000020003" pitchFamily="2" charset="0"/>
                <a:ea typeface="+mj-ea"/>
                <a:cs typeface="Arial"/>
              </a:defRPr>
            </a:lvl1pPr>
          </a:lstStyle>
          <a:p>
            <a:r>
              <a:rPr lang="ru-RU" sz="2000" dirty="0"/>
              <a:t>СОДЕЙСТВИЕ</a:t>
            </a:r>
            <a:r>
              <a:rPr lang="en-US" sz="2000" dirty="0"/>
              <a:t> </a:t>
            </a:r>
            <a:r>
              <a:rPr lang="ru-RU" sz="2000" dirty="0"/>
              <a:t>В </a:t>
            </a:r>
            <a:r>
              <a:rPr lang="ru-RU" sz="2000" dirty="0">
                <a:solidFill>
                  <a:srgbClr val="31A0D7"/>
                </a:solidFill>
              </a:rPr>
              <a:t>УСТРАНЕНИИ </a:t>
            </a:r>
            <a:r>
              <a:rPr lang="ru-RU" sz="2000" dirty="0"/>
              <a:t>АДМИНИСТРАТИВНЫХ </a:t>
            </a:r>
            <a:r>
              <a:rPr lang="ru-RU" sz="2000" dirty="0">
                <a:solidFill>
                  <a:srgbClr val="31A0D7"/>
                </a:solidFill>
              </a:rPr>
              <a:t>БАРЬЕРОВ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35EFC91-7448-756C-BC29-79BC2EEF197C}"/>
              </a:ext>
            </a:extLst>
          </p:cNvPr>
          <p:cNvSpPr txBox="1"/>
          <p:nvPr/>
        </p:nvSpPr>
        <p:spPr>
          <a:xfrm>
            <a:off x="13244246" y="4973300"/>
            <a:ext cx="45492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>
              <a:spcAft>
                <a:spcPts val="1200"/>
              </a:spcAft>
              <a:defRPr sz="2400">
                <a:solidFill>
                  <a:schemeClr val="tx1"/>
                </a:solidFill>
                <a:latin typeface="TT Norms Regular" panose="02000503030000020003" pitchFamily="2" charset="0"/>
                <a:ea typeface="+mj-ea"/>
                <a:cs typeface="Arial"/>
              </a:defRPr>
            </a:lvl1pPr>
          </a:lstStyle>
          <a:p>
            <a:r>
              <a:rPr lang="ru-RU" sz="2000" dirty="0">
                <a:solidFill>
                  <a:srgbClr val="31A0D7"/>
                </a:solidFill>
              </a:rPr>
              <a:t>БЕСПЛАТНОЕ УЧАСТИЕ </a:t>
            </a:r>
            <a:r>
              <a:rPr lang="en-US" sz="2000" dirty="0">
                <a:solidFill>
                  <a:srgbClr val="31A0D7"/>
                </a:solidFill>
              </a:rPr>
              <a:t/>
            </a:r>
            <a:br>
              <a:rPr lang="en-US" sz="2000" dirty="0">
                <a:solidFill>
                  <a:srgbClr val="31A0D7"/>
                </a:solidFill>
              </a:rPr>
            </a:br>
            <a:r>
              <a:rPr lang="ru-RU" sz="2000" dirty="0"/>
              <a:t>В ДЕЛОВЫХ МЕРОПРИЯТИЯХ ПАРТНЕРОВ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8CFB711-8262-7D72-4921-B3EC462D86FD}"/>
              </a:ext>
            </a:extLst>
          </p:cNvPr>
          <p:cNvSpPr txBox="1"/>
          <p:nvPr/>
        </p:nvSpPr>
        <p:spPr>
          <a:xfrm>
            <a:off x="13218891" y="6573706"/>
            <a:ext cx="44337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>
              <a:spcAft>
                <a:spcPts val="1200"/>
              </a:spcAft>
              <a:defRPr sz="2400">
                <a:solidFill>
                  <a:schemeClr val="tx1"/>
                </a:solidFill>
                <a:latin typeface="TT Norms Regular" panose="02000503030000020003" pitchFamily="2" charset="0"/>
                <a:ea typeface="+mj-ea"/>
                <a:cs typeface="Arial"/>
              </a:defRPr>
            </a:lvl1pPr>
          </a:lstStyle>
          <a:p>
            <a:r>
              <a:rPr lang="ru-RU" sz="2000" dirty="0">
                <a:solidFill>
                  <a:srgbClr val="31A0D7"/>
                </a:solidFill>
              </a:rPr>
              <a:t>ФИНАНСОВАЯ ПОДДЕРЖКА</a:t>
            </a:r>
            <a:r>
              <a:rPr lang="ru-RU" sz="2000">
                <a:solidFill>
                  <a:srgbClr val="31A0D7"/>
                </a:solidFill>
              </a:rPr>
              <a:t/>
            </a:r>
            <a:br>
              <a:rPr lang="ru-RU" sz="2000">
                <a:solidFill>
                  <a:srgbClr val="31A0D7"/>
                </a:solidFill>
              </a:rPr>
            </a:br>
            <a:r>
              <a:rPr lang="ru-RU" sz="2000"/>
              <a:t>ОТ ПАРТНЕРОВ КОНКУРСА</a:t>
            </a:r>
            <a:endParaRPr lang="ru-RU" sz="2000" dirty="0"/>
          </a:p>
        </p:txBody>
      </p: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xmlns="" id="{0CFF2123-C538-CF96-D365-8340B8A86D3A}"/>
              </a:ext>
            </a:extLst>
          </p:cNvPr>
          <p:cNvCxnSpPr>
            <a:cxnSpLocks/>
          </p:cNvCxnSpPr>
          <p:nvPr/>
        </p:nvCxnSpPr>
        <p:spPr>
          <a:xfrm>
            <a:off x="1171668" y="7851174"/>
            <a:ext cx="588725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A42C78B2-0D2E-CE9A-F167-F4FDD8046094}"/>
              </a:ext>
            </a:extLst>
          </p:cNvPr>
          <p:cNvSpPr txBox="1"/>
          <p:nvPr/>
        </p:nvSpPr>
        <p:spPr>
          <a:xfrm>
            <a:off x="1428340" y="3486011"/>
            <a:ext cx="45457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>
              <a:spcAft>
                <a:spcPts val="1200"/>
              </a:spcAft>
              <a:defRPr sz="2400">
                <a:solidFill>
                  <a:schemeClr val="tx1"/>
                </a:solidFill>
                <a:latin typeface="TT Norms Regular" panose="02000503030000020003" pitchFamily="2" charset="0"/>
                <a:ea typeface="+mj-ea"/>
                <a:cs typeface="Arial"/>
              </a:defRPr>
            </a:lvl1pPr>
          </a:lstStyle>
          <a:p>
            <a:r>
              <a:rPr lang="ru-RU" sz="2000" dirty="0">
                <a:solidFill>
                  <a:srgbClr val="31A0D7"/>
                </a:solidFill>
              </a:rPr>
              <a:t>ЭКСПЕРТНАЯ ОБРАТНАЯ СВЯЗЬ</a:t>
            </a:r>
            <a:br>
              <a:rPr lang="ru-RU" sz="2000" dirty="0">
                <a:solidFill>
                  <a:srgbClr val="31A0D7"/>
                </a:solidFill>
              </a:rPr>
            </a:br>
            <a:r>
              <a:rPr lang="ru-RU" sz="2000" dirty="0"/>
              <a:t>КАЖДОЙ ИДЕЕ</a:t>
            </a:r>
          </a:p>
        </p:txBody>
      </p:sp>
    </p:spTree>
    <p:extLst>
      <p:ext uri="{BB962C8B-B14F-4D97-AF65-F5344CB8AC3E}">
        <p14:creationId xmlns:p14="http://schemas.microsoft.com/office/powerpoint/2010/main" val="3580477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1700</TotalTime>
  <Words>810</Words>
  <Application>Microsoft Office PowerPoint</Application>
  <PresentationFormat>Произвольный</PresentationFormat>
  <Paragraphs>190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Raleway</vt:lpstr>
      <vt:lpstr>Raleway Medium</vt:lpstr>
      <vt:lpstr>TT Norms Regular</vt:lpstr>
      <vt:lpstr>Системный шрифт, обычный</vt:lpstr>
      <vt:lpstr>Office Theme</vt:lpstr>
      <vt:lpstr>Презентация PowerPoint</vt:lpstr>
      <vt:lpstr>О ФОРУМЕ</vt:lpstr>
      <vt:lpstr>ИТОГИ ФОРУМА 2023</vt:lpstr>
      <vt:lpstr>ИТОГИ ФОРУМА 2023</vt:lpstr>
      <vt:lpstr>         СИЛЬНЫЕ ИДЕИ ДЛЯ НОВОГО ВРЕМЕНИ 2024</vt:lpstr>
      <vt:lpstr>         НАПРАВЛЕНИЯ ОТБОРА</vt:lpstr>
      <vt:lpstr>         ЭКСПЕРТИЗА И ОТБОР ИДЕЙ</vt:lpstr>
      <vt:lpstr>         ЧТО ПОЛУЧАЮТ ЛИДЕРЫ ИДЕЙ  ОТ ЗАИНТЕРЕСОВАННЫХ ПАРТНЕРОВ?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Павлова Екатерина Александровна</dc:creator>
  <cp:lastModifiedBy>Павлова Екатерина Александровна</cp:lastModifiedBy>
  <cp:revision>34</cp:revision>
  <cp:lastPrinted>2023-11-16T08:58:45Z</cp:lastPrinted>
  <dcterms:created xsi:type="dcterms:W3CDTF">2022-06-30T08:19:40Z</dcterms:created>
  <dcterms:modified xsi:type="dcterms:W3CDTF">2023-12-14T08:31:13Z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2022-06-30T00:00:00Z</vt:filetime>
  </property>
</Properties>
</file>