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проектная деятельность\стимпанк\IMG_20240208_1448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331275">
            <a:off x="2579498" y="772330"/>
            <a:ext cx="3985004" cy="53133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NNic</dc:creator>
  <cp:lastModifiedBy>NNic</cp:lastModifiedBy>
  <cp:revision>1</cp:revision>
  <dcterms:created xsi:type="dcterms:W3CDTF">2024-09-23T08:21:39Z</dcterms:created>
  <dcterms:modified xsi:type="dcterms:W3CDTF">2024-09-23T08:21:54Z</dcterms:modified>
</cp:coreProperties>
</file>