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172666166714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28596" y="357166"/>
            <a:ext cx="8323476" cy="607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NNic</dc:creator>
  <cp:lastModifiedBy>NNic</cp:lastModifiedBy>
  <cp:revision>1</cp:revision>
  <dcterms:created xsi:type="dcterms:W3CDTF">2024-09-23T08:22:28Z</dcterms:created>
  <dcterms:modified xsi:type="dcterms:W3CDTF">2024-09-23T08:23:02Z</dcterms:modified>
</cp:coreProperties>
</file>