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57" r:id="rId3"/>
    <p:sldId id="258" r:id="rId4"/>
    <p:sldId id="285" r:id="rId5"/>
    <p:sldId id="295" r:id="rId6"/>
    <p:sldId id="263" r:id="rId7"/>
    <p:sldId id="260" r:id="rId8"/>
    <p:sldId id="261" r:id="rId9"/>
    <p:sldId id="265" r:id="rId10"/>
    <p:sldId id="268" r:id="rId11"/>
    <p:sldId id="264" r:id="rId12"/>
    <p:sldId id="266" r:id="rId13"/>
    <p:sldId id="267" r:id="rId14"/>
    <p:sldId id="271" r:id="rId15"/>
    <p:sldId id="269" r:id="rId16"/>
    <p:sldId id="270" r:id="rId17"/>
    <p:sldId id="277" r:id="rId18"/>
    <p:sldId id="272" r:id="rId19"/>
    <p:sldId id="280" r:id="rId20"/>
    <p:sldId id="279" r:id="rId21"/>
    <p:sldId id="274" r:id="rId22"/>
    <p:sldId id="281" r:id="rId23"/>
    <p:sldId id="299" r:id="rId24"/>
    <p:sldId id="275" r:id="rId25"/>
    <p:sldId id="293" r:id="rId26"/>
    <p:sldId id="300" r:id="rId27"/>
    <p:sldId id="298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B61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46" autoAdjust="0"/>
  </p:normalViewPr>
  <p:slideViewPr>
    <p:cSldViewPr>
      <p:cViewPr varScale="1">
        <p:scale>
          <a:sx n="66" d="100"/>
          <a:sy n="66" d="100"/>
        </p:scale>
        <p:origin x="-1930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ECDDF-67F4-4166-890D-AA8A88DB5FDF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58711-309C-48CE-A25C-D9991CC65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97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58711-309C-48CE-A25C-D9991CC65C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39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58711-309C-48CE-A25C-D9991CC65CD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05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58711-309C-48CE-A25C-D9991CC65CD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6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58711-309C-48CE-A25C-D9991CC65CD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865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58711-309C-48CE-A25C-D9991CC65CD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1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1CB88F5-1C6A-40D4-90F5-038785AD7A08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2D5AFD-B8B6-455C-A2DF-FB0EDCAE2E8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15" y="23179"/>
            <a:ext cx="1659031" cy="22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ynapsenet.ru/images/regionsimg/sverdlovskaya-obl/polevsko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619672" cy="177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060848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XV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Областной  Фестиваль творчества 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аботников образования 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Свердловской  области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униципальный этап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51103"/>
            <a:ext cx="5772515" cy="230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960" y="6412903"/>
            <a:ext cx="16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Полевской </a:t>
            </a:r>
            <a:endParaRPr lang="ru-RU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Описание: Описание: Описание: 333_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" y="0"/>
            <a:ext cx="1224136" cy="14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0" y="501317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83001"/>
            <a:ext cx="6475292" cy="2985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Набиуллина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Раушания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Фанзилевна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читель МАОУ ПМО Свердловской области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«Средняя общеобразовательная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школа-лицей № 4 «Интеллект»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Ромашкалар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Ромашки –цветы любви…</a:t>
            </a:r>
            <a:endParaRPr lang="ru-RU" sz="2400" b="1" i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2" y="4149080"/>
            <a:ext cx="3805876" cy="248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45220"/>
            <a:ext cx="4695500" cy="346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62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672937"/>
            <a:ext cx="7120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B61AAF"/>
                </a:solidFill>
                <a:latin typeface="Arial" pitchFamily="34" charset="0"/>
                <a:cs typeface="Arial" pitchFamily="34" charset="0"/>
              </a:rPr>
              <a:t>Хабазишвили</a:t>
            </a:r>
            <a:r>
              <a:rPr lang="ru-RU" sz="2400" b="1" i="1" dirty="0" smtClean="0">
                <a:solidFill>
                  <a:srgbClr val="B61AAF"/>
                </a:solidFill>
                <a:latin typeface="Arial" pitchFamily="34" charset="0"/>
                <a:cs typeface="Arial" pitchFamily="34" charset="0"/>
              </a:rPr>
              <a:t> Анастасия </a:t>
            </a:r>
            <a:r>
              <a:rPr lang="ru-RU" sz="2400" b="1" i="1" dirty="0" err="1" smtClean="0">
                <a:solidFill>
                  <a:srgbClr val="B61AAF"/>
                </a:solidFill>
                <a:latin typeface="Arial" pitchFamily="34" charset="0"/>
                <a:cs typeface="Arial" pitchFamily="34" charset="0"/>
              </a:rPr>
              <a:t>Багларовна</a:t>
            </a:r>
            <a:endParaRPr lang="ru-RU" sz="2400" b="1" i="1" dirty="0" smtClean="0">
              <a:solidFill>
                <a:srgbClr val="B61AA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читель  МБОУ ПМО Свердловской области 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«Средняя общеобразовательная школа № 17»</a:t>
            </a:r>
            <a:endParaRPr lang="ru-RU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 читает на грузинском языке)</a:t>
            </a:r>
          </a:p>
          <a:p>
            <a:pPr algn="ctr"/>
            <a:endParaRPr lang="ru-RU" sz="2000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B61AAF"/>
                </a:solidFill>
                <a:latin typeface="Arial" pitchFamily="34" charset="0"/>
                <a:cs typeface="Arial" pitchFamily="34" charset="0"/>
              </a:rPr>
              <a:t>«Подари мне поцелуй…»</a:t>
            </a:r>
            <a:endParaRPr lang="ru-RU" sz="2800" b="1" i="1" dirty="0">
              <a:solidFill>
                <a:srgbClr val="B61AA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10122" r="17066" b="17544"/>
          <a:stretch/>
        </p:blipFill>
        <p:spPr bwMode="auto">
          <a:xfrm>
            <a:off x="3537582" y="3177182"/>
            <a:ext cx="2788914" cy="35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91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7180" y="332656"/>
            <a:ext cx="54931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Вокальный ансамбль «</a:t>
            </a:r>
            <a:r>
              <a:rPr lang="ru-RU" sz="2800" b="1" i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Кудерушки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МБДОУ Полевского муниципального округа Свердловской области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«Детский сад № 40»</a:t>
            </a:r>
          </a:p>
          <a:p>
            <a:pPr algn="ctr"/>
            <a:r>
              <a:rPr lang="ru-RU" sz="3200" b="1" i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«Старый клен»</a:t>
            </a:r>
            <a:endParaRPr lang="ru-RU" sz="3200" b="1" i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90" y="3645024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3585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335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3090" y="596297"/>
            <a:ext cx="64752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Ансамбль «Наследие наций»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МБДОУ Полевского муниципального округа Свердловской области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«Детский сад № 34»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Творческий </a:t>
            </a: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микс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«Одна страна на всех»</a:t>
            </a:r>
          </a:p>
          <a:p>
            <a:pPr algn="ctr"/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" y="3913564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87" y="3933056"/>
            <a:ext cx="45720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3331" y="260648"/>
            <a:ext cx="674787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Устинов Денис Сергеевич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читель МАОУ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Полевского муниципального округа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Свердловской области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«Средняя общеобразовательная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школа № 8»</a:t>
            </a:r>
            <a:endParaRPr lang="ru-RU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«ЖИВИ»</a:t>
            </a:r>
          </a:p>
          <a:p>
            <a:pPr algn="ctr"/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Муз. В. </a:t>
            </a:r>
            <a:r>
              <a:rPr lang="ru-RU" sz="2800" i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Бодолика</a:t>
            </a: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Сл. М. Якубовская</a:t>
            </a:r>
          </a:p>
          <a:p>
            <a:pPr algn="ctr"/>
            <a:endParaRPr lang="ru-RU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i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58065"/>
            <a:ext cx="4569321" cy="259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6667" r="15625"/>
          <a:stretch/>
        </p:blipFill>
        <p:spPr bwMode="auto">
          <a:xfrm>
            <a:off x="36899" y="4258065"/>
            <a:ext cx="3832863" cy="250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0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8917" y="672937"/>
            <a:ext cx="697434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Хореографический ансамбль  «Лебедушки»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МАДОУ ПМО Свердловской области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«Детский сад № 65»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уководитель –Легостаева Светлана 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«Сударушка – девушка»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7" y="3501008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9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" y="-2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419" y="592552"/>
            <a:ext cx="87218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Чусовитина Юлия Александровна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читель МАОУ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Полевского 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Свердловской области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«Средняя общеобразовательная школа № 13 с УИОП»</a:t>
            </a:r>
          </a:p>
          <a:p>
            <a:pPr algn="ctr"/>
            <a:endParaRPr lang="ru-RU" sz="2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«Попробуй Россию на вкус»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-15720" r="5999" b="19855"/>
          <a:stretch/>
        </p:blipFill>
        <p:spPr bwMode="auto">
          <a:xfrm>
            <a:off x="3851920" y="3765959"/>
            <a:ext cx="4807173" cy="15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35454"/>
            <a:ext cx="2753667" cy="20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3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0958" y="1162398"/>
            <a:ext cx="680449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Танцевальный  ансамбль «Ромашки»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МАОУ Полевского 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Свердловской области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«Политехнический лицей № 21 «Эрудит»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«Ромашка – </a:t>
            </a:r>
            <a:r>
              <a:rPr lang="ru-RU" sz="2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Василек»</a:t>
            </a:r>
            <a:endParaRPr lang="ru-RU" sz="28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59" y="4212396"/>
            <a:ext cx="1550244" cy="136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3" y="3212976"/>
            <a:ext cx="1236910" cy="109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4" y="5683349"/>
            <a:ext cx="1203348" cy="106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22527"/>
            <a:ext cx="2084370" cy="208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56" y="3170683"/>
            <a:ext cx="1307976" cy="130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96" y="5373216"/>
            <a:ext cx="1252153" cy="125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56" y="4022527"/>
            <a:ext cx="3130333" cy="242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8" y="4446075"/>
            <a:ext cx="962754" cy="123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55" y="4202630"/>
            <a:ext cx="1451993" cy="145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4687" r="20625" b="16631"/>
          <a:stretch/>
        </p:blipFill>
        <p:spPr bwMode="auto">
          <a:xfrm>
            <a:off x="8048202" y="4077072"/>
            <a:ext cx="970832" cy="15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-1"/>
            <a:ext cx="9937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7674" y="631109"/>
            <a:ext cx="70214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Эстрадный вокал – хор 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МАДОУ Полевского 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Свердловской области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«Детский сад № 63»</a:t>
            </a:r>
          </a:p>
          <a:p>
            <a:pPr algn="ctr"/>
            <a:endParaRPr lang="ru-RU" sz="20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i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«Только песня одна»</a:t>
            </a:r>
            <a:endParaRPr lang="ru-RU" sz="3200" b="1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5720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0" y="4279931"/>
            <a:ext cx="4572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8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6465" y="939754"/>
            <a:ext cx="67719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Зяблицева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Юлия Сергеевна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МАОУ Полевского 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Свердловской области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«Политехнический лицей № 21 «Эрудит»</a:t>
            </a:r>
            <a:endParaRPr lang="ru-RU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Зулейха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открывает глаза»</a:t>
            </a:r>
          </a:p>
          <a:p>
            <a:pPr algn="ctr"/>
            <a:endParaRPr lang="ru-RU" i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"Уезжать-это немножко умирать..." (Гузель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Яхина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19" y="3751634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12" y="4318686"/>
            <a:ext cx="2471936" cy="247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22917"/>
          <a:stretch/>
        </p:blipFill>
        <p:spPr bwMode="auto">
          <a:xfrm>
            <a:off x="214677" y="4218359"/>
            <a:ext cx="23526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r="1000" b="25375"/>
          <a:stretch/>
        </p:blipFill>
        <p:spPr bwMode="auto">
          <a:xfrm>
            <a:off x="251517" y="2420888"/>
            <a:ext cx="8483225" cy="412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85" y="279939"/>
            <a:ext cx="5295215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" y="65885"/>
            <a:ext cx="1489012" cy="19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3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5321" y="672937"/>
            <a:ext cx="749070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Трио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МБОУ Полевского 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Свердловской области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«Средняя общеобразовательная школа № 16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«Гуляй казак, гуляй пока!»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" y="4508351"/>
            <a:ext cx="2318023" cy="231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59" y="3685034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62858"/>
            <a:ext cx="20383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18256"/>
            <a:ext cx="9937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8159" y="692696"/>
            <a:ext cx="731918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Вокальная группа «Экипаж»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МАОУ Полевского 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Свердловской области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«Средняя общеобразовательная школа № 8»</a:t>
            </a:r>
          </a:p>
          <a:p>
            <a:pPr algn="ctr"/>
            <a:endParaRPr lang="ru-RU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B61AAF"/>
                </a:solidFill>
                <a:latin typeface="Arial" pitchFamily="34" charset="0"/>
                <a:cs typeface="Arial" pitchFamily="34" charset="0"/>
              </a:rPr>
              <a:t>«Включите свет!»</a:t>
            </a:r>
            <a:endParaRPr lang="ru-RU" sz="2800" b="1" i="1" dirty="0">
              <a:solidFill>
                <a:srgbClr val="B61AA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90342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/>
          <a:stretch/>
        </p:blipFill>
        <p:spPr bwMode="auto">
          <a:xfrm>
            <a:off x="5130798" y="2982562"/>
            <a:ext cx="39528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85" y="270892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9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193" y="812464"/>
            <a:ext cx="757566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Жильцова</a:t>
            </a:r>
            <a:r>
              <a:rPr lang="ru-RU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Оксана Васильевна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читель МБОУ Полевского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муниципального округа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Свердловской области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 Средняя общеобразовательная школа № 18»</a:t>
            </a:r>
          </a:p>
          <a:p>
            <a:pPr algn="ctr"/>
            <a:endParaRPr lang="ru-RU" sz="2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Танец «Горянка»</a:t>
            </a:r>
            <a:endParaRPr lang="ru-RU" sz="28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25833"/>
          <a:stretch/>
        </p:blipFill>
        <p:spPr bwMode="auto">
          <a:xfrm>
            <a:off x="6724650" y="4108048"/>
            <a:ext cx="24193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3" r="7682"/>
          <a:stretch/>
        </p:blipFill>
        <p:spPr bwMode="auto">
          <a:xfrm>
            <a:off x="6896" y="2996952"/>
            <a:ext cx="21717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3955059" cy="28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7996" y="548680"/>
            <a:ext cx="674787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Вокальный ансамбль МБДОУ </a:t>
            </a:r>
          </a:p>
          <a:p>
            <a:pPr algn="ctr"/>
            <a:r>
              <a:rPr lang="ru-RU" sz="28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Полевского муниципального округа</a:t>
            </a:r>
          </a:p>
          <a:p>
            <a:pPr algn="ctr"/>
            <a:r>
              <a:rPr lang="ru-RU" sz="28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Свердловской области </a:t>
            </a:r>
          </a:p>
          <a:p>
            <a:pPr algn="ctr"/>
            <a:r>
              <a:rPr lang="ru-RU" sz="28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«Детский сад № 54»</a:t>
            </a:r>
          </a:p>
          <a:p>
            <a:pPr algn="ctr"/>
            <a:endParaRPr lang="ru-RU" sz="2400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«Дорогою добра»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242491" cy="242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03099"/>
            <a:ext cx="38004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6"/>
          <a:stretch/>
        </p:blipFill>
        <p:spPr bwMode="auto">
          <a:xfrm>
            <a:off x="6733490" y="2204864"/>
            <a:ext cx="2285544" cy="279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64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-7244"/>
            <a:ext cx="9937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5555" y="467569"/>
            <a:ext cx="576933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Танцевальный ансамбль «Хоровод»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коллектив МБОУ Полевского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Свердловской области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«Средняя общеобразовательная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школа с. Полдневая»</a:t>
            </a:r>
          </a:p>
          <a:p>
            <a:pPr algn="ctr"/>
            <a:endParaRPr lang="ru-RU" sz="2000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6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36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600" b="1" i="1" dirty="0" smtClean="0">
                <a:solidFill>
                  <a:srgbClr val="B61AAF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36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6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3600" i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3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69084"/>
            <a:ext cx="4572000" cy="252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" t="11667" r="8259" b="22444"/>
          <a:stretch/>
        </p:blipFill>
        <p:spPr bwMode="auto">
          <a:xfrm>
            <a:off x="99683" y="3805038"/>
            <a:ext cx="3684805" cy="293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0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8893" y="71746"/>
            <a:ext cx="60512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i="1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Боева</a:t>
            </a:r>
            <a:r>
              <a:rPr lang="ru-RU" sz="24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 Наталья Викторовна</a:t>
            </a:r>
          </a:p>
          <a:p>
            <a:pPr algn="ctr"/>
            <a:r>
              <a:rPr lang="ru-RU" sz="24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МАОУ Полевского муниципального округа </a:t>
            </a:r>
          </a:p>
          <a:p>
            <a:pPr algn="ctr"/>
            <a:r>
              <a:rPr lang="ru-RU" sz="24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Свердловской области</a:t>
            </a:r>
          </a:p>
          <a:p>
            <a:pPr algn="ctr"/>
            <a:r>
              <a:rPr lang="ru-RU" sz="24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«Средняя общеобразовательная школа № 8»</a:t>
            </a: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«Весна идет!»</a:t>
            </a:r>
            <a:endParaRPr lang="ru-RU" sz="24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0576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r="55568"/>
          <a:stretch/>
        </p:blipFill>
        <p:spPr bwMode="auto">
          <a:xfrm>
            <a:off x="253918" y="2301586"/>
            <a:ext cx="17049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5618" y="246388"/>
            <a:ext cx="7296036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Дуэт Муниципального бюджетного 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общеобразовательного учреждения 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Полевского муниципального округа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Свердловской области  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«Основная общеобразовательная школа 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поселок  Станционный – Полевской»</a:t>
            </a:r>
          </a:p>
          <a:p>
            <a:pPr algn="ctr"/>
            <a:endParaRPr lang="ru-RU" sz="28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«Россия»</a:t>
            </a:r>
            <a:endParaRPr lang="ru-RU" sz="3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1" y="4201441"/>
            <a:ext cx="3528392" cy="261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28986"/>
            <a:ext cx="3779912" cy="266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777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-1"/>
            <a:ext cx="56166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нсамбль « </a:t>
            </a:r>
            <a:r>
              <a:rPr lang="ru-RU" sz="28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Россияночка</a:t>
            </a:r>
            <a:r>
              <a:rPr lang="ru-RU" sz="2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»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МБДОУ Полевского муниципального округа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Свердловской области «Детский сад № 69»</a:t>
            </a:r>
          </a:p>
          <a:p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«Я- Россия, Ты-Россия !»</a:t>
            </a:r>
          </a:p>
          <a:p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" y="3284984"/>
            <a:ext cx="4058816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78024"/>
            <a:ext cx="5076056" cy="285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167594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7128792" cy="53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480272"/>
            <a:ext cx="3134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2026-2028</a:t>
            </a:r>
            <a:endParaRPr lang="ru-RU" sz="4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1" y="0"/>
            <a:ext cx="9180512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Гимн РФ - коротк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3" y="6290009"/>
            <a:ext cx="178350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0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2919" y="731052"/>
            <a:ext cx="67955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Вокальный ансамбль МАОУ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Полевского 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Свердловской области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«Политехнический лицей № 21 «Эрудит»</a:t>
            </a:r>
          </a:p>
          <a:p>
            <a:pPr algn="ctr"/>
            <a:r>
              <a:rPr lang="ru-RU" sz="32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«Мы народы России»</a:t>
            </a:r>
            <a:endParaRPr lang="ru-RU" sz="32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2976"/>
            <a:ext cx="39147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76750"/>
            <a:ext cx="2460654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1" r="25469" b="17361"/>
          <a:stretch/>
        </p:blipFill>
        <p:spPr bwMode="auto">
          <a:xfrm>
            <a:off x="21382" y="4476750"/>
            <a:ext cx="2400961" cy="234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9031" cy="22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784" y="2241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3590" y="825337"/>
            <a:ext cx="610244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Квартет МБОУ Полевского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муниципального округа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Свердловской области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«Основная общеобразовательная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школа п. Станционный – Полевской» </a:t>
            </a:r>
            <a:endParaRPr lang="ru-RU" sz="2400" b="1" i="1" dirty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«Нотка»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«Родина моя»</a:t>
            </a:r>
          </a:p>
          <a:p>
            <a:pPr algn="ctr"/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858"/>
            <a:ext cx="4343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71" y="3996887"/>
            <a:ext cx="45720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1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" y="65885"/>
            <a:ext cx="1489012" cy="19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27" y="2742410"/>
            <a:ext cx="45720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69595">
            <a:off x="948389" y="3136959"/>
            <a:ext cx="27813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2961" r="7299" b="5724"/>
          <a:stretch/>
        </p:blipFill>
        <p:spPr bwMode="auto">
          <a:xfrm rot="2566551">
            <a:off x="6811975" y="2884444"/>
            <a:ext cx="1442482" cy="162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2088" y="150744"/>
            <a:ext cx="53642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Ансамбль «Забава»</a:t>
            </a:r>
          </a:p>
          <a:p>
            <a:pPr algn="ctr"/>
            <a:endParaRPr lang="ru-RU" sz="28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«Мои ложки» - коллектив ложкарей МБДОУ «Детский сад № 53»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77" y="4869160"/>
            <a:ext cx="2833889" cy="152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" y="0"/>
            <a:ext cx="1659031" cy="22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909" y="3284984"/>
            <a:ext cx="45624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9597" y="614377"/>
            <a:ext cx="739176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Вокальная группа педагогов МАДОУ Ц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центра  развития  ребенка РР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«Детский сад № 70 «Радуга»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уководитель – Сташкова Ольга Николаевна</a:t>
            </a:r>
          </a:p>
          <a:p>
            <a:endParaRPr lang="ru-RU" dirty="0"/>
          </a:p>
          <a:p>
            <a:pPr algn="ctr"/>
            <a:r>
              <a:rPr lang="ru-RU" sz="2800" b="1" dirty="0" smtClean="0"/>
              <a:t>             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«Моя Россия»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" y="3635757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0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373579" cy="18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1746"/>
            <a:ext cx="990651" cy="12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86" y="3883161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3091" y="404664"/>
            <a:ext cx="69967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Верещага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Елена Валерьевна</a:t>
            </a:r>
          </a:p>
          <a:p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оспитатель МБДОУ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Полевского </a:t>
            </a:r>
          </a:p>
          <a:p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муниипального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округа  Свердловской области</a:t>
            </a: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«Детский сад № 32»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«Такие разные лица»  читает автор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88" y="2778744"/>
            <a:ext cx="3893021" cy="389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2192"/>
            <a:ext cx="2361109" cy="23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3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of-nt.ru/upload/image/risunok2_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"/>
            <a:ext cx="108012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91" y="71747"/>
            <a:ext cx="808244" cy="98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9912"/>
            <a:ext cx="5146393" cy="289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572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3" y="1052737"/>
            <a:ext cx="7388497" cy="2739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Танцевальное трио 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МАОУ Полевского  муниципального округа 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Свердловской области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«Средняя общеобразовательная школа № 8»</a:t>
            </a:r>
          </a:p>
          <a:p>
            <a:pPr algn="ctr"/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«Звездный шепот»</a:t>
            </a:r>
          </a:p>
          <a:p>
            <a:pPr algn="ctr"/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1955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1600</TotalTime>
  <Words>589</Words>
  <Application>Microsoft Office PowerPoint</Application>
  <PresentationFormat>Экран (4:3)</PresentationFormat>
  <Paragraphs>161</Paragraphs>
  <Slides>28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84</cp:revision>
  <dcterms:created xsi:type="dcterms:W3CDTF">2022-04-22T08:18:48Z</dcterms:created>
  <dcterms:modified xsi:type="dcterms:W3CDTF">2026-04-27T11:53:42Z</dcterms:modified>
</cp:coreProperties>
</file>